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1" r:id="rId15"/>
    <p:sldId id="270" r:id="rId16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C1412E5-C8A2-4712-96DD-A3E3CDD4B8E6}" type="doc">
      <dgm:prSet loTypeId="urn:microsoft.com/office/officeart/2005/8/layout/hierarchy3" loCatId="list" qsTypeId="urn:microsoft.com/office/officeart/2005/8/quickstyle/3d2#1" qsCatId="3D" csTypeId="urn:microsoft.com/office/officeart/2005/8/colors/colorful1#1" csCatId="colorful" phldr="1"/>
      <dgm:spPr/>
      <dgm:t>
        <a:bodyPr/>
        <a:lstStyle/>
        <a:p>
          <a:endParaRPr lang="hr-HR"/>
        </a:p>
      </dgm:t>
    </dgm:pt>
    <dgm:pt modelId="{A7E08965-D4AF-4701-8124-1ABD070BD99D}">
      <dgm:prSet phldrT="[Text]"/>
      <dgm:spPr/>
      <dgm:t>
        <a:bodyPr/>
        <a:lstStyle/>
        <a:p>
          <a:r>
            <a:rPr lang="hr-HR" dirty="0" smtClean="0"/>
            <a:t>Sjeverno od Sahare</a:t>
          </a:r>
          <a:endParaRPr lang="hr-HR" dirty="0"/>
        </a:p>
      </dgm:t>
    </dgm:pt>
    <dgm:pt modelId="{C8ACE56E-91A2-4DF8-AF99-F05CA291BDBB}" type="parTrans" cxnId="{C788BE58-3493-4940-B7E1-6E4708291079}">
      <dgm:prSet/>
      <dgm:spPr/>
      <dgm:t>
        <a:bodyPr/>
        <a:lstStyle/>
        <a:p>
          <a:endParaRPr lang="hr-HR"/>
        </a:p>
      </dgm:t>
    </dgm:pt>
    <dgm:pt modelId="{E3EEBF26-8925-4CF8-A020-99F9876427BA}" type="sibTrans" cxnId="{C788BE58-3493-4940-B7E1-6E4708291079}">
      <dgm:prSet/>
      <dgm:spPr/>
      <dgm:t>
        <a:bodyPr/>
        <a:lstStyle/>
        <a:p>
          <a:endParaRPr lang="hr-HR"/>
        </a:p>
      </dgm:t>
    </dgm:pt>
    <dgm:pt modelId="{C21B762B-D4EA-4856-A608-EF1CCA99C337}">
      <dgm:prSet phldrT="[Text]"/>
      <dgm:spPr/>
      <dgm:t>
        <a:bodyPr/>
        <a:lstStyle/>
        <a:p>
          <a:r>
            <a:rPr lang="hr-HR" dirty="0" smtClean="0"/>
            <a:t>Bijela rasa</a:t>
          </a:r>
          <a:endParaRPr lang="hr-HR" dirty="0"/>
        </a:p>
      </dgm:t>
    </dgm:pt>
    <dgm:pt modelId="{16934030-6289-4286-A2D6-F52A596A7C20}" type="parTrans" cxnId="{A9B4F075-A5F7-4A84-A436-5B8D3BA1E441}">
      <dgm:prSet/>
      <dgm:spPr/>
      <dgm:t>
        <a:bodyPr/>
        <a:lstStyle/>
        <a:p>
          <a:endParaRPr lang="hr-HR"/>
        </a:p>
      </dgm:t>
    </dgm:pt>
    <dgm:pt modelId="{995B76BE-A30C-48E1-B23F-4E9DEBB52506}" type="sibTrans" cxnId="{A9B4F075-A5F7-4A84-A436-5B8D3BA1E441}">
      <dgm:prSet/>
      <dgm:spPr/>
      <dgm:t>
        <a:bodyPr/>
        <a:lstStyle/>
        <a:p>
          <a:endParaRPr lang="hr-HR"/>
        </a:p>
      </dgm:t>
    </dgm:pt>
    <dgm:pt modelId="{1D6C85F1-118F-48CC-A8A2-892E5730BF50}">
      <dgm:prSet phldrT="[Text]"/>
      <dgm:spPr/>
      <dgm:t>
        <a:bodyPr/>
        <a:lstStyle/>
        <a:p>
          <a:r>
            <a:rPr lang="hr-HR" dirty="0" smtClean="0"/>
            <a:t>Hamiti i Semiti</a:t>
          </a:r>
          <a:endParaRPr lang="hr-HR" dirty="0"/>
        </a:p>
      </dgm:t>
    </dgm:pt>
    <dgm:pt modelId="{AAE3F8DB-4EB3-4FC8-B16D-EA7859F0AAC0}" type="parTrans" cxnId="{71335FDC-3109-403B-BFC8-1B1559BA5C3C}">
      <dgm:prSet/>
      <dgm:spPr/>
      <dgm:t>
        <a:bodyPr/>
        <a:lstStyle/>
        <a:p>
          <a:endParaRPr lang="hr-HR"/>
        </a:p>
      </dgm:t>
    </dgm:pt>
    <dgm:pt modelId="{FADA389A-8206-47B8-9258-446EA65003CC}" type="sibTrans" cxnId="{71335FDC-3109-403B-BFC8-1B1559BA5C3C}">
      <dgm:prSet/>
      <dgm:spPr/>
      <dgm:t>
        <a:bodyPr/>
        <a:lstStyle/>
        <a:p>
          <a:endParaRPr lang="hr-HR"/>
        </a:p>
      </dgm:t>
    </dgm:pt>
    <dgm:pt modelId="{5E8DB791-F480-4B92-B82C-AA7BEB0BFA46}">
      <dgm:prSet phldrT="[Text]"/>
      <dgm:spPr/>
      <dgm:t>
        <a:bodyPr/>
        <a:lstStyle/>
        <a:p>
          <a:r>
            <a:rPr lang="hr-HR" dirty="0" smtClean="0"/>
            <a:t>Južno od Sahare</a:t>
          </a:r>
          <a:endParaRPr lang="hr-HR" dirty="0"/>
        </a:p>
      </dgm:t>
    </dgm:pt>
    <dgm:pt modelId="{65B3A604-8249-484F-A21B-C9876E200128}" type="parTrans" cxnId="{D5038B77-042C-4D54-BFA6-3F875DFD216E}">
      <dgm:prSet/>
      <dgm:spPr/>
      <dgm:t>
        <a:bodyPr/>
        <a:lstStyle/>
        <a:p>
          <a:endParaRPr lang="hr-HR"/>
        </a:p>
      </dgm:t>
    </dgm:pt>
    <dgm:pt modelId="{4FAD5010-20C0-48C7-9965-C7C9A45FD050}" type="sibTrans" cxnId="{D5038B77-042C-4D54-BFA6-3F875DFD216E}">
      <dgm:prSet/>
      <dgm:spPr/>
      <dgm:t>
        <a:bodyPr/>
        <a:lstStyle/>
        <a:p>
          <a:endParaRPr lang="hr-HR"/>
        </a:p>
      </dgm:t>
    </dgm:pt>
    <dgm:pt modelId="{47A0AF14-490F-4E3D-86C3-EECDE4A1D34D}">
      <dgm:prSet phldrT="[Text]"/>
      <dgm:spPr/>
      <dgm:t>
        <a:bodyPr/>
        <a:lstStyle/>
        <a:p>
          <a:r>
            <a:rPr lang="hr-HR" dirty="0" smtClean="0"/>
            <a:t>Crna rasa, potomci europskih doseljenika</a:t>
          </a:r>
          <a:endParaRPr lang="hr-HR" dirty="0"/>
        </a:p>
      </dgm:t>
    </dgm:pt>
    <dgm:pt modelId="{EE65F696-9532-41E2-B198-F1D6787A6D4C}" type="parTrans" cxnId="{646F9AEB-DBB2-467E-870E-E20ECE2FD961}">
      <dgm:prSet/>
      <dgm:spPr/>
      <dgm:t>
        <a:bodyPr/>
        <a:lstStyle/>
        <a:p>
          <a:endParaRPr lang="hr-HR"/>
        </a:p>
      </dgm:t>
    </dgm:pt>
    <dgm:pt modelId="{0C8AEFF1-EBC1-4944-A775-727F2323DA95}" type="sibTrans" cxnId="{646F9AEB-DBB2-467E-870E-E20ECE2FD961}">
      <dgm:prSet/>
      <dgm:spPr/>
      <dgm:t>
        <a:bodyPr/>
        <a:lstStyle/>
        <a:p>
          <a:endParaRPr lang="hr-HR"/>
        </a:p>
      </dgm:t>
    </dgm:pt>
    <dgm:pt modelId="{8793D8C0-1711-4D25-AD0A-6D1B1E3A8D27}">
      <dgm:prSet phldrT="[Text]"/>
      <dgm:spPr/>
      <dgm:t>
        <a:bodyPr/>
        <a:lstStyle/>
        <a:p>
          <a:r>
            <a:rPr lang="hr-HR" dirty="0" smtClean="0"/>
            <a:t>Sudanski i bantu crnci</a:t>
          </a:r>
          <a:endParaRPr lang="hr-HR" dirty="0"/>
        </a:p>
      </dgm:t>
    </dgm:pt>
    <dgm:pt modelId="{B82BEE23-EADC-4F45-A38C-2A5B00675418}" type="parTrans" cxnId="{EFC2F763-90F9-4BF1-938F-8B9E478B50A9}">
      <dgm:prSet/>
      <dgm:spPr/>
      <dgm:t>
        <a:bodyPr/>
        <a:lstStyle/>
        <a:p>
          <a:endParaRPr lang="hr-HR"/>
        </a:p>
      </dgm:t>
    </dgm:pt>
    <dgm:pt modelId="{699D285F-27AB-4C3A-B409-CF33F80E8988}" type="sibTrans" cxnId="{EFC2F763-90F9-4BF1-938F-8B9E478B50A9}">
      <dgm:prSet/>
      <dgm:spPr/>
      <dgm:t>
        <a:bodyPr/>
        <a:lstStyle/>
        <a:p>
          <a:endParaRPr lang="hr-HR"/>
        </a:p>
      </dgm:t>
    </dgm:pt>
    <dgm:pt modelId="{099C5429-B7C0-4AE1-A67B-B461E9F463BB}">
      <dgm:prSet/>
      <dgm:spPr/>
      <dgm:t>
        <a:bodyPr/>
        <a:lstStyle/>
        <a:p>
          <a:r>
            <a:rPr lang="hr-HR" dirty="0" smtClean="0"/>
            <a:t>Arapski jezik</a:t>
          </a:r>
          <a:endParaRPr lang="hr-HR" dirty="0"/>
        </a:p>
      </dgm:t>
    </dgm:pt>
    <dgm:pt modelId="{A86EBFD8-E423-441F-BDCB-B846D155873B}" type="parTrans" cxnId="{58EF4FD3-0B8C-46BB-9EDB-9AE7CCAEFA18}">
      <dgm:prSet/>
      <dgm:spPr/>
      <dgm:t>
        <a:bodyPr/>
        <a:lstStyle/>
        <a:p>
          <a:endParaRPr lang="hr-HR"/>
        </a:p>
      </dgm:t>
    </dgm:pt>
    <dgm:pt modelId="{372AFA94-E371-486F-BB6A-4E16038B9BAF}" type="sibTrans" cxnId="{58EF4FD3-0B8C-46BB-9EDB-9AE7CCAEFA18}">
      <dgm:prSet/>
      <dgm:spPr/>
      <dgm:t>
        <a:bodyPr/>
        <a:lstStyle/>
        <a:p>
          <a:endParaRPr lang="hr-HR"/>
        </a:p>
      </dgm:t>
    </dgm:pt>
    <dgm:pt modelId="{71C0BF26-2885-4881-B68A-01281D8C4987}">
      <dgm:prSet/>
      <dgm:spPr/>
      <dgm:t>
        <a:bodyPr/>
        <a:lstStyle/>
        <a:p>
          <a:r>
            <a:rPr lang="hr-HR" dirty="0" smtClean="0"/>
            <a:t>Svahili, engleski, francuski, portugalski</a:t>
          </a:r>
          <a:endParaRPr lang="hr-HR" dirty="0"/>
        </a:p>
      </dgm:t>
    </dgm:pt>
    <dgm:pt modelId="{9E26F7A3-02AA-4248-A8D6-BAEC7456CC0B}" type="parTrans" cxnId="{0B608A96-614D-4FBB-AAE6-A3D2E3DBE788}">
      <dgm:prSet/>
      <dgm:spPr/>
      <dgm:t>
        <a:bodyPr/>
        <a:lstStyle/>
        <a:p>
          <a:endParaRPr lang="hr-HR"/>
        </a:p>
      </dgm:t>
    </dgm:pt>
    <dgm:pt modelId="{73868FD6-6543-4D7C-935A-427FCC793F62}" type="sibTrans" cxnId="{0B608A96-614D-4FBB-AAE6-A3D2E3DBE788}">
      <dgm:prSet/>
      <dgm:spPr/>
      <dgm:t>
        <a:bodyPr/>
        <a:lstStyle/>
        <a:p>
          <a:endParaRPr lang="hr-HR"/>
        </a:p>
      </dgm:t>
    </dgm:pt>
    <dgm:pt modelId="{A988108A-20C2-43F0-8A99-ABC2D2A62B18}">
      <dgm:prSet/>
      <dgm:spPr/>
      <dgm:t>
        <a:bodyPr/>
        <a:lstStyle/>
        <a:p>
          <a:r>
            <a:rPr lang="hr-HR" dirty="0" smtClean="0"/>
            <a:t>Islam</a:t>
          </a:r>
          <a:endParaRPr lang="hr-HR" dirty="0"/>
        </a:p>
      </dgm:t>
    </dgm:pt>
    <dgm:pt modelId="{2A1D3CF9-90E5-40C5-827B-0EEDA437EA09}" type="parTrans" cxnId="{B6FE3B35-CBF7-466B-BEA0-124627561300}">
      <dgm:prSet/>
      <dgm:spPr/>
      <dgm:t>
        <a:bodyPr/>
        <a:lstStyle/>
        <a:p>
          <a:endParaRPr lang="hr-HR"/>
        </a:p>
      </dgm:t>
    </dgm:pt>
    <dgm:pt modelId="{8B32A2BB-A565-4905-9848-EE561317B913}" type="sibTrans" cxnId="{B6FE3B35-CBF7-466B-BEA0-124627561300}">
      <dgm:prSet/>
      <dgm:spPr/>
      <dgm:t>
        <a:bodyPr/>
        <a:lstStyle/>
        <a:p>
          <a:endParaRPr lang="hr-HR"/>
        </a:p>
      </dgm:t>
    </dgm:pt>
    <dgm:pt modelId="{443164F1-B62B-4DCA-BE14-219D59449FFF}">
      <dgm:prSet/>
      <dgm:spPr/>
      <dgm:t>
        <a:bodyPr/>
        <a:lstStyle/>
        <a:p>
          <a:r>
            <a:rPr lang="hr-HR" dirty="0" smtClean="0"/>
            <a:t>kršćanstvo</a:t>
          </a:r>
          <a:endParaRPr lang="hr-HR" dirty="0"/>
        </a:p>
      </dgm:t>
    </dgm:pt>
    <dgm:pt modelId="{8312ABA8-4F7B-41D2-827D-CCA0CC6DBEB9}" type="parTrans" cxnId="{18F2B68D-8967-4839-8DFB-4641B76CDD58}">
      <dgm:prSet/>
      <dgm:spPr/>
      <dgm:t>
        <a:bodyPr/>
        <a:lstStyle/>
        <a:p>
          <a:endParaRPr lang="hr-HR"/>
        </a:p>
      </dgm:t>
    </dgm:pt>
    <dgm:pt modelId="{16EF1B85-C374-471C-B338-2DD53D226D52}" type="sibTrans" cxnId="{18F2B68D-8967-4839-8DFB-4641B76CDD58}">
      <dgm:prSet/>
      <dgm:spPr/>
      <dgm:t>
        <a:bodyPr/>
        <a:lstStyle/>
        <a:p>
          <a:endParaRPr lang="hr-HR"/>
        </a:p>
      </dgm:t>
    </dgm:pt>
    <dgm:pt modelId="{251346F5-A192-46F0-BD72-4285ACB0B52C}" type="pres">
      <dgm:prSet presAssocID="{FC1412E5-C8A2-4712-96DD-A3E3CDD4B8E6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hr-HR"/>
        </a:p>
      </dgm:t>
    </dgm:pt>
    <dgm:pt modelId="{FB700F2F-6B77-4E9A-988E-D2DCC03B7FBF}" type="pres">
      <dgm:prSet presAssocID="{A7E08965-D4AF-4701-8124-1ABD070BD99D}" presName="root" presStyleCnt="0"/>
      <dgm:spPr/>
    </dgm:pt>
    <dgm:pt modelId="{7D3D2431-1E21-4826-95AA-2B35CE1FF46F}" type="pres">
      <dgm:prSet presAssocID="{A7E08965-D4AF-4701-8124-1ABD070BD99D}" presName="rootComposite" presStyleCnt="0"/>
      <dgm:spPr/>
    </dgm:pt>
    <dgm:pt modelId="{1DCDAB05-5A44-47E0-AC5E-57254207E6B0}" type="pres">
      <dgm:prSet presAssocID="{A7E08965-D4AF-4701-8124-1ABD070BD99D}" presName="rootText" presStyleLbl="node1" presStyleIdx="0" presStyleCnt="2"/>
      <dgm:spPr/>
      <dgm:t>
        <a:bodyPr/>
        <a:lstStyle/>
        <a:p>
          <a:endParaRPr lang="hr-HR"/>
        </a:p>
      </dgm:t>
    </dgm:pt>
    <dgm:pt modelId="{44B92D11-0101-4BF8-8B01-066743CAEA43}" type="pres">
      <dgm:prSet presAssocID="{A7E08965-D4AF-4701-8124-1ABD070BD99D}" presName="rootConnector" presStyleLbl="node1" presStyleIdx="0" presStyleCnt="2"/>
      <dgm:spPr/>
      <dgm:t>
        <a:bodyPr/>
        <a:lstStyle/>
        <a:p>
          <a:endParaRPr lang="hr-HR"/>
        </a:p>
      </dgm:t>
    </dgm:pt>
    <dgm:pt modelId="{5F8D298E-8918-4318-8B51-C4A1C3F6892E}" type="pres">
      <dgm:prSet presAssocID="{A7E08965-D4AF-4701-8124-1ABD070BD99D}" presName="childShape" presStyleCnt="0"/>
      <dgm:spPr/>
    </dgm:pt>
    <dgm:pt modelId="{BBA6BC61-8F84-4F8C-B097-9963A1C4FDDC}" type="pres">
      <dgm:prSet presAssocID="{16934030-6289-4286-A2D6-F52A596A7C20}" presName="Name13" presStyleLbl="parChTrans1D2" presStyleIdx="0" presStyleCnt="8"/>
      <dgm:spPr/>
      <dgm:t>
        <a:bodyPr/>
        <a:lstStyle/>
        <a:p>
          <a:endParaRPr lang="hr-HR"/>
        </a:p>
      </dgm:t>
    </dgm:pt>
    <dgm:pt modelId="{7BA957E9-211E-4D77-B5FB-242FD3E67CF6}" type="pres">
      <dgm:prSet presAssocID="{C21B762B-D4EA-4856-A608-EF1CCA99C337}" presName="childText" presStyleLbl="bgAcc1" presStyleIdx="0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E3439B0A-B4F0-4D8B-BFDC-97F42D0E87E8}" type="pres">
      <dgm:prSet presAssocID="{AAE3F8DB-4EB3-4FC8-B16D-EA7859F0AAC0}" presName="Name13" presStyleLbl="parChTrans1D2" presStyleIdx="1" presStyleCnt="8"/>
      <dgm:spPr/>
      <dgm:t>
        <a:bodyPr/>
        <a:lstStyle/>
        <a:p>
          <a:endParaRPr lang="hr-HR"/>
        </a:p>
      </dgm:t>
    </dgm:pt>
    <dgm:pt modelId="{5F0EAC3E-847B-4381-8570-EFA60D8BD749}" type="pres">
      <dgm:prSet presAssocID="{1D6C85F1-118F-48CC-A8A2-892E5730BF50}" presName="childText" presStyleLbl="bgAcc1" presStyleIdx="1" presStyleCnt="8" custLinFactNeighborY="3842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B64115E0-D5FE-42C9-9276-5AA925BA451A}" type="pres">
      <dgm:prSet presAssocID="{A86EBFD8-E423-441F-BDCB-B846D155873B}" presName="Name13" presStyleLbl="parChTrans1D2" presStyleIdx="2" presStyleCnt="8"/>
      <dgm:spPr/>
      <dgm:t>
        <a:bodyPr/>
        <a:lstStyle/>
        <a:p>
          <a:endParaRPr lang="hr-HR"/>
        </a:p>
      </dgm:t>
    </dgm:pt>
    <dgm:pt modelId="{F009C313-0955-4679-AA47-824FD4C39709}" type="pres">
      <dgm:prSet presAssocID="{099C5429-B7C0-4AE1-A67B-B461E9F463BB}" presName="childText" presStyleLbl="bgAcc1" presStyleIdx="2" presStyleCnt="8" custScaleY="145616" custLinFactNeighborY="51494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93F2C4D4-D41B-4E9F-85D4-116503FA274E}" type="pres">
      <dgm:prSet presAssocID="{2A1D3CF9-90E5-40C5-827B-0EEDA437EA09}" presName="Name13" presStyleLbl="parChTrans1D2" presStyleIdx="3" presStyleCnt="8"/>
      <dgm:spPr/>
      <dgm:t>
        <a:bodyPr/>
        <a:lstStyle/>
        <a:p>
          <a:endParaRPr lang="hr-HR"/>
        </a:p>
      </dgm:t>
    </dgm:pt>
    <dgm:pt modelId="{C8A1CA2B-0791-4753-9F4A-F5FCD5C4D6F1}" type="pres">
      <dgm:prSet presAssocID="{A988108A-20C2-43F0-8A99-ABC2D2A62B18}" presName="childText" presStyleLbl="bgAcc1" presStyleIdx="3" presStyleCnt="8" custLinFactNeighborY="74523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25FD9858-D7CD-48ED-8171-254E775DC003}" type="pres">
      <dgm:prSet presAssocID="{5E8DB791-F480-4B92-B82C-AA7BEB0BFA46}" presName="root" presStyleCnt="0"/>
      <dgm:spPr/>
    </dgm:pt>
    <dgm:pt modelId="{0F1535DA-8461-45B7-911F-9AF7FD26ACE6}" type="pres">
      <dgm:prSet presAssocID="{5E8DB791-F480-4B92-B82C-AA7BEB0BFA46}" presName="rootComposite" presStyleCnt="0"/>
      <dgm:spPr/>
    </dgm:pt>
    <dgm:pt modelId="{50039DF1-3198-4984-89FD-368134B00CD9}" type="pres">
      <dgm:prSet presAssocID="{5E8DB791-F480-4B92-B82C-AA7BEB0BFA46}" presName="rootText" presStyleLbl="node1" presStyleIdx="1" presStyleCnt="2"/>
      <dgm:spPr/>
      <dgm:t>
        <a:bodyPr/>
        <a:lstStyle/>
        <a:p>
          <a:endParaRPr lang="hr-HR"/>
        </a:p>
      </dgm:t>
    </dgm:pt>
    <dgm:pt modelId="{A0EBBD1E-68D8-43DA-8DF9-36D121861C3D}" type="pres">
      <dgm:prSet presAssocID="{5E8DB791-F480-4B92-B82C-AA7BEB0BFA46}" presName="rootConnector" presStyleLbl="node1" presStyleIdx="1" presStyleCnt="2"/>
      <dgm:spPr/>
      <dgm:t>
        <a:bodyPr/>
        <a:lstStyle/>
        <a:p>
          <a:endParaRPr lang="hr-HR"/>
        </a:p>
      </dgm:t>
    </dgm:pt>
    <dgm:pt modelId="{40797B38-350A-44AD-9AF2-6C8A52014319}" type="pres">
      <dgm:prSet presAssocID="{5E8DB791-F480-4B92-B82C-AA7BEB0BFA46}" presName="childShape" presStyleCnt="0"/>
      <dgm:spPr/>
    </dgm:pt>
    <dgm:pt modelId="{26FFDC6E-5BDB-4324-AE19-F323C24E19EB}" type="pres">
      <dgm:prSet presAssocID="{EE65F696-9532-41E2-B198-F1D6787A6D4C}" presName="Name13" presStyleLbl="parChTrans1D2" presStyleIdx="4" presStyleCnt="8"/>
      <dgm:spPr/>
      <dgm:t>
        <a:bodyPr/>
        <a:lstStyle/>
        <a:p>
          <a:endParaRPr lang="hr-HR"/>
        </a:p>
      </dgm:t>
    </dgm:pt>
    <dgm:pt modelId="{6C728E7C-C9F1-467B-AAC1-B9CE083A9F2E}" type="pres">
      <dgm:prSet presAssocID="{47A0AF14-490F-4E3D-86C3-EECDE4A1D34D}" presName="childText" presStyleLbl="bgAcc1" presStyleIdx="4" presStyleCnt="8" custScaleY="143166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01AF77EB-92ED-471E-999B-CD9A36C225D5}" type="pres">
      <dgm:prSet presAssocID="{B82BEE23-EADC-4F45-A38C-2A5B00675418}" presName="Name13" presStyleLbl="parChTrans1D2" presStyleIdx="5" presStyleCnt="8"/>
      <dgm:spPr/>
      <dgm:t>
        <a:bodyPr/>
        <a:lstStyle/>
        <a:p>
          <a:endParaRPr lang="hr-HR"/>
        </a:p>
      </dgm:t>
    </dgm:pt>
    <dgm:pt modelId="{F09525F4-32F3-4C3E-A447-3D175234CF23}" type="pres">
      <dgm:prSet presAssocID="{8793D8C0-1711-4D25-AD0A-6D1B1E3A8D27}" presName="childText" presStyleLbl="bgAcc1" presStyleIdx="5" presStyleCnt="8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45D0568F-47CA-4498-A2B9-B1C4FC931866}" type="pres">
      <dgm:prSet presAssocID="{9E26F7A3-02AA-4248-A8D6-BAEC7456CC0B}" presName="Name13" presStyleLbl="parChTrans1D2" presStyleIdx="6" presStyleCnt="8"/>
      <dgm:spPr/>
      <dgm:t>
        <a:bodyPr/>
        <a:lstStyle/>
        <a:p>
          <a:endParaRPr lang="hr-HR"/>
        </a:p>
      </dgm:t>
    </dgm:pt>
    <dgm:pt modelId="{B752AE52-EEF9-41D8-94B5-09F27FFAC0CF}" type="pres">
      <dgm:prSet presAssocID="{71C0BF26-2885-4881-B68A-01281D8C4987}" presName="childText" presStyleLbl="bgAcc1" presStyleIdx="6" presStyleCnt="8" custScaleY="156615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  <dgm:pt modelId="{6FE7011E-6F5E-472F-9347-9DBE07E837DD}" type="pres">
      <dgm:prSet presAssocID="{8312ABA8-4F7B-41D2-827D-CCA0CC6DBEB9}" presName="Name13" presStyleLbl="parChTrans1D2" presStyleIdx="7" presStyleCnt="8"/>
      <dgm:spPr/>
      <dgm:t>
        <a:bodyPr/>
        <a:lstStyle/>
        <a:p>
          <a:endParaRPr lang="hr-HR"/>
        </a:p>
      </dgm:t>
    </dgm:pt>
    <dgm:pt modelId="{CAD2E610-9FB3-4D0A-BD81-D8FC71DB5E72}" type="pres">
      <dgm:prSet presAssocID="{443164F1-B62B-4DCA-BE14-219D59449FFF}" presName="childText" presStyleLbl="bgAcc1" presStyleIdx="7" presStyleCnt="8" custLinFactNeighborY="16781">
        <dgm:presLayoutVars>
          <dgm:bulletEnabled val="1"/>
        </dgm:presLayoutVars>
      </dgm:prSet>
      <dgm:spPr/>
      <dgm:t>
        <a:bodyPr/>
        <a:lstStyle/>
        <a:p>
          <a:endParaRPr lang="hr-HR"/>
        </a:p>
      </dgm:t>
    </dgm:pt>
  </dgm:ptLst>
  <dgm:cxnLst>
    <dgm:cxn modelId="{1967D3AD-D8D1-47E7-B977-8BB0F4927237}" type="presOf" srcId="{47A0AF14-490F-4E3D-86C3-EECDE4A1D34D}" destId="{6C728E7C-C9F1-467B-AAC1-B9CE083A9F2E}" srcOrd="0" destOrd="0" presId="urn:microsoft.com/office/officeart/2005/8/layout/hierarchy3"/>
    <dgm:cxn modelId="{C0EF731D-0909-4689-9B5A-87D9F1380B85}" type="presOf" srcId="{71C0BF26-2885-4881-B68A-01281D8C4987}" destId="{B752AE52-EEF9-41D8-94B5-09F27FFAC0CF}" srcOrd="0" destOrd="0" presId="urn:microsoft.com/office/officeart/2005/8/layout/hierarchy3"/>
    <dgm:cxn modelId="{E785F987-BB83-46F3-AC9E-C04A17D7D2DE}" type="presOf" srcId="{C21B762B-D4EA-4856-A608-EF1CCA99C337}" destId="{7BA957E9-211E-4D77-B5FB-242FD3E67CF6}" srcOrd="0" destOrd="0" presId="urn:microsoft.com/office/officeart/2005/8/layout/hierarchy3"/>
    <dgm:cxn modelId="{18F2B68D-8967-4839-8DFB-4641B76CDD58}" srcId="{5E8DB791-F480-4B92-B82C-AA7BEB0BFA46}" destId="{443164F1-B62B-4DCA-BE14-219D59449FFF}" srcOrd="3" destOrd="0" parTransId="{8312ABA8-4F7B-41D2-827D-CCA0CC6DBEB9}" sibTransId="{16EF1B85-C374-471C-B338-2DD53D226D52}"/>
    <dgm:cxn modelId="{00313EAE-0546-4F8C-BC70-8DD65578DB23}" type="presOf" srcId="{A988108A-20C2-43F0-8A99-ABC2D2A62B18}" destId="{C8A1CA2B-0791-4753-9F4A-F5FCD5C4D6F1}" srcOrd="0" destOrd="0" presId="urn:microsoft.com/office/officeart/2005/8/layout/hierarchy3"/>
    <dgm:cxn modelId="{71335FDC-3109-403B-BFC8-1B1559BA5C3C}" srcId="{A7E08965-D4AF-4701-8124-1ABD070BD99D}" destId="{1D6C85F1-118F-48CC-A8A2-892E5730BF50}" srcOrd="1" destOrd="0" parTransId="{AAE3F8DB-4EB3-4FC8-B16D-EA7859F0AAC0}" sibTransId="{FADA389A-8206-47B8-9258-446EA65003CC}"/>
    <dgm:cxn modelId="{3393FF86-535F-4115-872C-B518A4223505}" type="presOf" srcId="{16934030-6289-4286-A2D6-F52A596A7C20}" destId="{BBA6BC61-8F84-4F8C-B097-9963A1C4FDDC}" srcOrd="0" destOrd="0" presId="urn:microsoft.com/office/officeart/2005/8/layout/hierarchy3"/>
    <dgm:cxn modelId="{83D12660-6206-4377-A9F0-3FC0E6B9A606}" type="presOf" srcId="{AAE3F8DB-4EB3-4FC8-B16D-EA7859F0AAC0}" destId="{E3439B0A-B4F0-4D8B-BFDC-97F42D0E87E8}" srcOrd="0" destOrd="0" presId="urn:microsoft.com/office/officeart/2005/8/layout/hierarchy3"/>
    <dgm:cxn modelId="{9B3CDDE6-FB76-49ED-8E53-BE9494CAD57B}" type="presOf" srcId="{8793D8C0-1711-4D25-AD0A-6D1B1E3A8D27}" destId="{F09525F4-32F3-4C3E-A447-3D175234CF23}" srcOrd="0" destOrd="0" presId="urn:microsoft.com/office/officeart/2005/8/layout/hierarchy3"/>
    <dgm:cxn modelId="{1EA3BEC6-5038-47B1-8F8C-B6A12D395CB7}" type="presOf" srcId="{099C5429-B7C0-4AE1-A67B-B461E9F463BB}" destId="{F009C313-0955-4679-AA47-824FD4C39709}" srcOrd="0" destOrd="0" presId="urn:microsoft.com/office/officeart/2005/8/layout/hierarchy3"/>
    <dgm:cxn modelId="{BE12E3CB-5C82-4BAE-8017-4D8A158F5F75}" type="presOf" srcId="{1D6C85F1-118F-48CC-A8A2-892E5730BF50}" destId="{5F0EAC3E-847B-4381-8570-EFA60D8BD749}" srcOrd="0" destOrd="0" presId="urn:microsoft.com/office/officeart/2005/8/layout/hierarchy3"/>
    <dgm:cxn modelId="{8C22DE94-262A-40A7-8D63-ED89C728781C}" type="presOf" srcId="{A7E08965-D4AF-4701-8124-1ABD070BD99D}" destId="{1DCDAB05-5A44-47E0-AC5E-57254207E6B0}" srcOrd="0" destOrd="0" presId="urn:microsoft.com/office/officeart/2005/8/layout/hierarchy3"/>
    <dgm:cxn modelId="{C0E42F1E-A666-471A-8F8C-64525884C4E2}" type="presOf" srcId="{5E8DB791-F480-4B92-B82C-AA7BEB0BFA46}" destId="{50039DF1-3198-4984-89FD-368134B00CD9}" srcOrd="0" destOrd="0" presId="urn:microsoft.com/office/officeart/2005/8/layout/hierarchy3"/>
    <dgm:cxn modelId="{EFC2F763-90F9-4BF1-938F-8B9E478B50A9}" srcId="{5E8DB791-F480-4B92-B82C-AA7BEB0BFA46}" destId="{8793D8C0-1711-4D25-AD0A-6D1B1E3A8D27}" srcOrd="1" destOrd="0" parTransId="{B82BEE23-EADC-4F45-A38C-2A5B00675418}" sibTransId="{699D285F-27AB-4C3A-B409-CF33F80E8988}"/>
    <dgm:cxn modelId="{6EFD2E4B-B81D-4A8A-AE3A-6B26AE27EE0C}" type="presOf" srcId="{9E26F7A3-02AA-4248-A8D6-BAEC7456CC0B}" destId="{45D0568F-47CA-4498-A2B9-B1C4FC931866}" srcOrd="0" destOrd="0" presId="urn:microsoft.com/office/officeart/2005/8/layout/hierarchy3"/>
    <dgm:cxn modelId="{BF98EF13-3077-4CBD-B881-F0B06FD60ED8}" type="presOf" srcId="{A7E08965-D4AF-4701-8124-1ABD070BD99D}" destId="{44B92D11-0101-4BF8-8B01-066743CAEA43}" srcOrd="1" destOrd="0" presId="urn:microsoft.com/office/officeart/2005/8/layout/hierarchy3"/>
    <dgm:cxn modelId="{E8F27428-7F5B-4FCF-9016-989AA4E0F672}" type="presOf" srcId="{B82BEE23-EADC-4F45-A38C-2A5B00675418}" destId="{01AF77EB-92ED-471E-999B-CD9A36C225D5}" srcOrd="0" destOrd="0" presId="urn:microsoft.com/office/officeart/2005/8/layout/hierarchy3"/>
    <dgm:cxn modelId="{EA29F48A-9CFB-4544-9F08-8DC43B00BB2C}" type="presOf" srcId="{2A1D3CF9-90E5-40C5-827B-0EEDA437EA09}" destId="{93F2C4D4-D41B-4E9F-85D4-116503FA274E}" srcOrd="0" destOrd="0" presId="urn:microsoft.com/office/officeart/2005/8/layout/hierarchy3"/>
    <dgm:cxn modelId="{C788BE58-3493-4940-B7E1-6E4708291079}" srcId="{FC1412E5-C8A2-4712-96DD-A3E3CDD4B8E6}" destId="{A7E08965-D4AF-4701-8124-1ABD070BD99D}" srcOrd="0" destOrd="0" parTransId="{C8ACE56E-91A2-4DF8-AF99-F05CA291BDBB}" sibTransId="{E3EEBF26-8925-4CF8-A020-99F9876427BA}"/>
    <dgm:cxn modelId="{880B2031-5859-4B15-AC79-00FB73C605AD}" type="presOf" srcId="{8312ABA8-4F7B-41D2-827D-CCA0CC6DBEB9}" destId="{6FE7011E-6F5E-472F-9347-9DBE07E837DD}" srcOrd="0" destOrd="0" presId="urn:microsoft.com/office/officeart/2005/8/layout/hierarchy3"/>
    <dgm:cxn modelId="{A9B4F075-A5F7-4A84-A436-5B8D3BA1E441}" srcId="{A7E08965-D4AF-4701-8124-1ABD070BD99D}" destId="{C21B762B-D4EA-4856-A608-EF1CCA99C337}" srcOrd="0" destOrd="0" parTransId="{16934030-6289-4286-A2D6-F52A596A7C20}" sibTransId="{995B76BE-A30C-48E1-B23F-4E9DEBB52506}"/>
    <dgm:cxn modelId="{0B608A96-614D-4FBB-AAE6-A3D2E3DBE788}" srcId="{5E8DB791-F480-4B92-B82C-AA7BEB0BFA46}" destId="{71C0BF26-2885-4881-B68A-01281D8C4987}" srcOrd="2" destOrd="0" parTransId="{9E26F7A3-02AA-4248-A8D6-BAEC7456CC0B}" sibTransId="{73868FD6-6543-4D7C-935A-427FCC793F62}"/>
    <dgm:cxn modelId="{58EF4FD3-0B8C-46BB-9EDB-9AE7CCAEFA18}" srcId="{A7E08965-D4AF-4701-8124-1ABD070BD99D}" destId="{099C5429-B7C0-4AE1-A67B-B461E9F463BB}" srcOrd="2" destOrd="0" parTransId="{A86EBFD8-E423-441F-BDCB-B846D155873B}" sibTransId="{372AFA94-E371-486F-BB6A-4E16038B9BAF}"/>
    <dgm:cxn modelId="{0B516291-A77F-4997-B4B9-DF68D1E4B411}" type="presOf" srcId="{A86EBFD8-E423-441F-BDCB-B846D155873B}" destId="{B64115E0-D5FE-42C9-9276-5AA925BA451A}" srcOrd="0" destOrd="0" presId="urn:microsoft.com/office/officeart/2005/8/layout/hierarchy3"/>
    <dgm:cxn modelId="{F399C4E0-405D-4CE2-924C-DEB6378710C9}" type="presOf" srcId="{443164F1-B62B-4DCA-BE14-219D59449FFF}" destId="{CAD2E610-9FB3-4D0A-BD81-D8FC71DB5E72}" srcOrd="0" destOrd="0" presId="urn:microsoft.com/office/officeart/2005/8/layout/hierarchy3"/>
    <dgm:cxn modelId="{FA7A8922-A6E1-484D-A732-98B95A1BF313}" type="presOf" srcId="{FC1412E5-C8A2-4712-96DD-A3E3CDD4B8E6}" destId="{251346F5-A192-46F0-BD72-4285ACB0B52C}" srcOrd="0" destOrd="0" presId="urn:microsoft.com/office/officeart/2005/8/layout/hierarchy3"/>
    <dgm:cxn modelId="{B6FE3B35-CBF7-466B-BEA0-124627561300}" srcId="{A7E08965-D4AF-4701-8124-1ABD070BD99D}" destId="{A988108A-20C2-43F0-8A99-ABC2D2A62B18}" srcOrd="3" destOrd="0" parTransId="{2A1D3CF9-90E5-40C5-827B-0EEDA437EA09}" sibTransId="{8B32A2BB-A565-4905-9848-EE561317B913}"/>
    <dgm:cxn modelId="{8CF12618-A0EC-43BE-89EE-4044814AE6DF}" type="presOf" srcId="{EE65F696-9532-41E2-B198-F1D6787A6D4C}" destId="{26FFDC6E-5BDB-4324-AE19-F323C24E19EB}" srcOrd="0" destOrd="0" presId="urn:microsoft.com/office/officeart/2005/8/layout/hierarchy3"/>
    <dgm:cxn modelId="{AC134111-C249-4AA5-A06B-4E03746AFEA7}" type="presOf" srcId="{5E8DB791-F480-4B92-B82C-AA7BEB0BFA46}" destId="{A0EBBD1E-68D8-43DA-8DF9-36D121861C3D}" srcOrd="1" destOrd="0" presId="urn:microsoft.com/office/officeart/2005/8/layout/hierarchy3"/>
    <dgm:cxn modelId="{646F9AEB-DBB2-467E-870E-E20ECE2FD961}" srcId="{5E8DB791-F480-4B92-B82C-AA7BEB0BFA46}" destId="{47A0AF14-490F-4E3D-86C3-EECDE4A1D34D}" srcOrd="0" destOrd="0" parTransId="{EE65F696-9532-41E2-B198-F1D6787A6D4C}" sibTransId="{0C8AEFF1-EBC1-4944-A775-727F2323DA95}"/>
    <dgm:cxn modelId="{D5038B77-042C-4D54-BFA6-3F875DFD216E}" srcId="{FC1412E5-C8A2-4712-96DD-A3E3CDD4B8E6}" destId="{5E8DB791-F480-4B92-B82C-AA7BEB0BFA46}" srcOrd="1" destOrd="0" parTransId="{65B3A604-8249-484F-A21B-C9876E200128}" sibTransId="{4FAD5010-20C0-48C7-9965-C7C9A45FD050}"/>
    <dgm:cxn modelId="{AD5FE1EE-10F3-409E-A328-0410444A726F}" type="presParOf" srcId="{251346F5-A192-46F0-BD72-4285ACB0B52C}" destId="{FB700F2F-6B77-4E9A-988E-D2DCC03B7FBF}" srcOrd="0" destOrd="0" presId="urn:microsoft.com/office/officeart/2005/8/layout/hierarchy3"/>
    <dgm:cxn modelId="{FF4E5E85-0135-4F87-8371-5B441851F98A}" type="presParOf" srcId="{FB700F2F-6B77-4E9A-988E-D2DCC03B7FBF}" destId="{7D3D2431-1E21-4826-95AA-2B35CE1FF46F}" srcOrd="0" destOrd="0" presId="urn:microsoft.com/office/officeart/2005/8/layout/hierarchy3"/>
    <dgm:cxn modelId="{84A5AD87-A67D-4D53-8E43-D7542DED6FB3}" type="presParOf" srcId="{7D3D2431-1E21-4826-95AA-2B35CE1FF46F}" destId="{1DCDAB05-5A44-47E0-AC5E-57254207E6B0}" srcOrd="0" destOrd="0" presId="urn:microsoft.com/office/officeart/2005/8/layout/hierarchy3"/>
    <dgm:cxn modelId="{324069D8-CA48-44C2-996A-95CA24D1D616}" type="presParOf" srcId="{7D3D2431-1E21-4826-95AA-2B35CE1FF46F}" destId="{44B92D11-0101-4BF8-8B01-066743CAEA43}" srcOrd="1" destOrd="0" presId="urn:microsoft.com/office/officeart/2005/8/layout/hierarchy3"/>
    <dgm:cxn modelId="{FA02E45D-CA91-4EE2-BEAF-7C3F3B8C7A11}" type="presParOf" srcId="{FB700F2F-6B77-4E9A-988E-D2DCC03B7FBF}" destId="{5F8D298E-8918-4318-8B51-C4A1C3F6892E}" srcOrd="1" destOrd="0" presId="urn:microsoft.com/office/officeart/2005/8/layout/hierarchy3"/>
    <dgm:cxn modelId="{1B72A9DF-74C9-4414-A411-71C4A4E2EAA8}" type="presParOf" srcId="{5F8D298E-8918-4318-8B51-C4A1C3F6892E}" destId="{BBA6BC61-8F84-4F8C-B097-9963A1C4FDDC}" srcOrd="0" destOrd="0" presId="urn:microsoft.com/office/officeart/2005/8/layout/hierarchy3"/>
    <dgm:cxn modelId="{9937510B-D48D-48BD-8DC0-2EEA5256C85D}" type="presParOf" srcId="{5F8D298E-8918-4318-8B51-C4A1C3F6892E}" destId="{7BA957E9-211E-4D77-B5FB-242FD3E67CF6}" srcOrd="1" destOrd="0" presId="urn:microsoft.com/office/officeart/2005/8/layout/hierarchy3"/>
    <dgm:cxn modelId="{4166BE1A-86C4-4DBA-B670-69EC772D8A62}" type="presParOf" srcId="{5F8D298E-8918-4318-8B51-C4A1C3F6892E}" destId="{E3439B0A-B4F0-4D8B-BFDC-97F42D0E87E8}" srcOrd="2" destOrd="0" presId="urn:microsoft.com/office/officeart/2005/8/layout/hierarchy3"/>
    <dgm:cxn modelId="{EC1BCE5A-EBD0-4634-BCF2-895EB3CD2EE8}" type="presParOf" srcId="{5F8D298E-8918-4318-8B51-C4A1C3F6892E}" destId="{5F0EAC3E-847B-4381-8570-EFA60D8BD749}" srcOrd="3" destOrd="0" presId="urn:microsoft.com/office/officeart/2005/8/layout/hierarchy3"/>
    <dgm:cxn modelId="{F87BCED5-0F82-430F-B5F6-4F5B29D218FC}" type="presParOf" srcId="{5F8D298E-8918-4318-8B51-C4A1C3F6892E}" destId="{B64115E0-D5FE-42C9-9276-5AA925BA451A}" srcOrd="4" destOrd="0" presId="urn:microsoft.com/office/officeart/2005/8/layout/hierarchy3"/>
    <dgm:cxn modelId="{098D1748-BF25-41CE-9B31-919E1DDBD52B}" type="presParOf" srcId="{5F8D298E-8918-4318-8B51-C4A1C3F6892E}" destId="{F009C313-0955-4679-AA47-824FD4C39709}" srcOrd="5" destOrd="0" presId="urn:microsoft.com/office/officeart/2005/8/layout/hierarchy3"/>
    <dgm:cxn modelId="{F3AABC8C-D161-4EBA-B000-C787D81776AF}" type="presParOf" srcId="{5F8D298E-8918-4318-8B51-C4A1C3F6892E}" destId="{93F2C4D4-D41B-4E9F-85D4-116503FA274E}" srcOrd="6" destOrd="0" presId="urn:microsoft.com/office/officeart/2005/8/layout/hierarchy3"/>
    <dgm:cxn modelId="{42D70CA1-6C5B-4643-8C58-5C65635DC790}" type="presParOf" srcId="{5F8D298E-8918-4318-8B51-C4A1C3F6892E}" destId="{C8A1CA2B-0791-4753-9F4A-F5FCD5C4D6F1}" srcOrd="7" destOrd="0" presId="urn:microsoft.com/office/officeart/2005/8/layout/hierarchy3"/>
    <dgm:cxn modelId="{7A3BA56B-57B7-4310-A2B5-A9BB467C00D3}" type="presParOf" srcId="{251346F5-A192-46F0-BD72-4285ACB0B52C}" destId="{25FD9858-D7CD-48ED-8171-254E775DC003}" srcOrd="1" destOrd="0" presId="urn:microsoft.com/office/officeart/2005/8/layout/hierarchy3"/>
    <dgm:cxn modelId="{9131262D-C37B-4247-BCCC-3ABCE23A7AE6}" type="presParOf" srcId="{25FD9858-D7CD-48ED-8171-254E775DC003}" destId="{0F1535DA-8461-45B7-911F-9AF7FD26ACE6}" srcOrd="0" destOrd="0" presId="urn:microsoft.com/office/officeart/2005/8/layout/hierarchy3"/>
    <dgm:cxn modelId="{6F0E1102-A3D0-4532-8326-041AA2F5F5A2}" type="presParOf" srcId="{0F1535DA-8461-45B7-911F-9AF7FD26ACE6}" destId="{50039DF1-3198-4984-89FD-368134B00CD9}" srcOrd="0" destOrd="0" presId="urn:microsoft.com/office/officeart/2005/8/layout/hierarchy3"/>
    <dgm:cxn modelId="{83FFF01D-10DB-49CD-BCB4-7FE8D9BE09A6}" type="presParOf" srcId="{0F1535DA-8461-45B7-911F-9AF7FD26ACE6}" destId="{A0EBBD1E-68D8-43DA-8DF9-36D121861C3D}" srcOrd="1" destOrd="0" presId="urn:microsoft.com/office/officeart/2005/8/layout/hierarchy3"/>
    <dgm:cxn modelId="{86CA1619-5395-4468-A257-EB1A2C1B09B7}" type="presParOf" srcId="{25FD9858-D7CD-48ED-8171-254E775DC003}" destId="{40797B38-350A-44AD-9AF2-6C8A52014319}" srcOrd="1" destOrd="0" presId="urn:microsoft.com/office/officeart/2005/8/layout/hierarchy3"/>
    <dgm:cxn modelId="{170DEEF1-D497-460F-9781-721827CCE427}" type="presParOf" srcId="{40797B38-350A-44AD-9AF2-6C8A52014319}" destId="{26FFDC6E-5BDB-4324-AE19-F323C24E19EB}" srcOrd="0" destOrd="0" presId="urn:microsoft.com/office/officeart/2005/8/layout/hierarchy3"/>
    <dgm:cxn modelId="{7F4C00D9-1E0C-47A4-8315-614811CCFCAF}" type="presParOf" srcId="{40797B38-350A-44AD-9AF2-6C8A52014319}" destId="{6C728E7C-C9F1-467B-AAC1-B9CE083A9F2E}" srcOrd="1" destOrd="0" presId="urn:microsoft.com/office/officeart/2005/8/layout/hierarchy3"/>
    <dgm:cxn modelId="{854F93B7-8C58-43A2-84AD-395C0168E427}" type="presParOf" srcId="{40797B38-350A-44AD-9AF2-6C8A52014319}" destId="{01AF77EB-92ED-471E-999B-CD9A36C225D5}" srcOrd="2" destOrd="0" presId="urn:microsoft.com/office/officeart/2005/8/layout/hierarchy3"/>
    <dgm:cxn modelId="{23E5D76F-EDCE-4F04-BD4F-8CD10F6ED089}" type="presParOf" srcId="{40797B38-350A-44AD-9AF2-6C8A52014319}" destId="{F09525F4-32F3-4C3E-A447-3D175234CF23}" srcOrd="3" destOrd="0" presId="urn:microsoft.com/office/officeart/2005/8/layout/hierarchy3"/>
    <dgm:cxn modelId="{D05A8B69-26F9-4382-A69B-D8BA05BE98CF}" type="presParOf" srcId="{40797B38-350A-44AD-9AF2-6C8A52014319}" destId="{45D0568F-47CA-4498-A2B9-B1C4FC931866}" srcOrd="4" destOrd="0" presId="urn:microsoft.com/office/officeart/2005/8/layout/hierarchy3"/>
    <dgm:cxn modelId="{4FDD34A7-192A-454A-9FD2-F7E3F5AC2253}" type="presParOf" srcId="{40797B38-350A-44AD-9AF2-6C8A52014319}" destId="{B752AE52-EEF9-41D8-94B5-09F27FFAC0CF}" srcOrd="5" destOrd="0" presId="urn:microsoft.com/office/officeart/2005/8/layout/hierarchy3"/>
    <dgm:cxn modelId="{1DF02FA2-E7D5-4592-8891-14B334052C1E}" type="presParOf" srcId="{40797B38-350A-44AD-9AF2-6C8A52014319}" destId="{6FE7011E-6F5E-472F-9347-9DBE07E837DD}" srcOrd="6" destOrd="0" presId="urn:microsoft.com/office/officeart/2005/8/layout/hierarchy3"/>
    <dgm:cxn modelId="{D4C0F3DB-001B-45DD-9FE2-B11F6CAC0138}" type="presParOf" srcId="{40797B38-350A-44AD-9AF2-6C8A52014319}" destId="{CAD2E610-9FB3-4D0A-BD81-D8FC71DB5E72}" srcOrd="7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CDAB05-5A44-47E0-AC5E-57254207E6B0}">
      <dsp:nvSpPr>
        <dsp:cNvPr id="0" name=""/>
        <dsp:cNvSpPr/>
      </dsp:nvSpPr>
      <dsp:spPr>
        <a:xfrm>
          <a:off x="415" y="107060"/>
          <a:ext cx="1510931" cy="755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Sjeverno od Sahare</a:t>
          </a:r>
          <a:endParaRPr lang="hr-HR" sz="2300" kern="1200" dirty="0"/>
        </a:p>
      </dsp:txBody>
      <dsp:txXfrm>
        <a:off x="22542" y="129187"/>
        <a:ext cx="1466677" cy="711211"/>
      </dsp:txXfrm>
    </dsp:sp>
    <dsp:sp modelId="{BBA6BC61-8F84-4F8C-B097-9963A1C4FDDC}">
      <dsp:nvSpPr>
        <dsp:cNvPr id="0" name=""/>
        <dsp:cNvSpPr/>
      </dsp:nvSpPr>
      <dsp:spPr>
        <a:xfrm>
          <a:off x="151508" y="862526"/>
          <a:ext cx="151093" cy="56659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566599"/>
              </a:lnTo>
              <a:lnTo>
                <a:pt x="151093" y="566599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957E9-211E-4D77-B5FB-242FD3E67CF6}">
      <dsp:nvSpPr>
        <dsp:cNvPr id="0" name=""/>
        <dsp:cNvSpPr/>
      </dsp:nvSpPr>
      <dsp:spPr>
        <a:xfrm>
          <a:off x="302601" y="1051392"/>
          <a:ext cx="1208744" cy="755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Bijela rasa</a:t>
          </a:r>
          <a:endParaRPr lang="hr-HR" sz="1700" kern="1200" dirty="0"/>
        </a:p>
      </dsp:txBody>
      <dsp:txXfrm>
        <a:off x="324728" y="1073519"/>
        <a:ext cx="1164490" cy="711211"/>
      </dsp:txXfrm>
    </dsp:sp>
    <dsp:sp modelId="{E3439B0A-B4F0-4D8B-BFDC-97F42D0E87E8}">
      <dsp:nvSpPr>
        <dsp:cNvPr id="0" name=""/>
        <dsp:cNvSpPr/>
      </dsp:nvSpPr>
      <dsp:spPr>
        <a:xfrm>
          <a:off x="151508" y="862526"/>
          <a:ext cx="151093" cy="180122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01226"/>
              </a:lnTo>
              <a:lnTo>
                <a:pt x="151093" y="180122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F0EAC3E-847B-4381-8570-EFA60D8BD749}">
      <dsp:nvSpPr>
        <dsp:cNvPr id="0" name=""/>
        <dsp:cNvSpPr/>
      </dsp:nvSpPr>
      <dsp:spPr>
        <a:xfrm>
          <a:off x="302601" y="2286019"/>
          <a:ext cx="1208744" cy="755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Hamiti i Semiti</a:t>
          </a:r>
          <a:endParaRPr lang="hr-HR" sz="1700" kern="1200" dirty="0"/>
        </a:p>
      </dsp:txBody>
      <dsp:txXfrm>
        <a:off x="324728" y="2308146"/>
        <a:ext cx="1164490" cy="711211"/>
      </dsp:txXfrm>
    </dsp:sp>
    <dsp:sp modelId="{B64115E0-D5FE-42C9-9276-5AA925BA451A}">
      <dsp:nvSpPr>
        <dsp:cNvPr id="0" name=""/>
        <dsp:cNvSpPr/>
      </dsp:nvSpPr>
      <dsp:spPr>
        <a:xfrm>
          <a:off x="151508" y="862526"/>
          <a:ext cx="151093" cy="3016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016588"/>
              </a:lnTo>
              <a:lnTo>
                <a:pt x="151093" y="3016588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09C313-0955-4679-AA47-824FD4C39709}">
      <dsp:nvSpPr>
        <dsp:cNvPr id="0" name=""/>
        <dsp:cNvSpPr/>
      </dsp:nvSpPr>
      <dsp:spPr>
        <a:xfrm>
          <a:off x="302601" y="3329076"/>
          <a:ext cx="1208744" cy="110007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Arapski jezik</a:t>
          </a:r>
          <a:endParaRPr lang="hr-HR" sz="1700" kern="1200" dirty="0"/>
        </a:p>
      </dsp:txBody>
      <dsp:txXfrm>
        <a:off x="334821" y="3361296"/>
        <a:ext cx="1144304" cy="1035638"/>
      </dsp:txXfrm>
    </dsp:sp>
    <dsp:sp modelId="{93F2C4D4-D41B-4E9F-85D4-116503FA274E}">
      <dsp:nvSpPr>
        <dsp:cNvPr id="0" name=""/>
        <dsp:cNvSpPr/>
      </dsp:nvSpPr>
      <dsp:spPr>
        <a:xfrm>
          <a:off x="151508" y="862526"/>
          <a:ext cx="151093" cy="4260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0466"/>
              </a:lnTo>
              <a:lnTo>
                <a:pt x="151093" y="426046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8A1CA2B-0791-4753-9F4A-F5FCD5C4D6F1}">
      <dsp:nvSpPr>
        <dsp:cNvPr id="0" name=""/>
        <dsp:cNvSpPr/>
      </dsp:nvSpPr>
      <dsp:spPr>
        <a:xfrm>
          <a:off x="302601" y="4745260"/>
          <a:ext cx="1208744" cy="755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Islam</a:t>
          </a:r>
          <a:endParaRPr lang="hr-HR" sz="1700" kern="1200" dirty="0"/>
        </a:p>
      </dsp:txBody>
      <dsp:txXfrm>
        <a:off x="324728" y="4767387"/>
        <a:ext cx="1164490" cy="711211"/>
      </dsp:txXfrm>
    </dsp:sp>
    <dsp:sp modelId="{50039DF1-3198-4984-89FD-368134B00CD9}">
      <dsp:nvSpPr>
        <dsp:cNvPr id="0" name=""/>
        <dsp:cNvSpPr/>
      </dsp:nvSpPr>
      <dsp:spPr>
        <a:xfrm>
          <a:off x="1889078" y="107060"/>
          <a:ext cx="1510931" cy="755465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815" tIns="29210" rIns="43815" bIns="29210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2300" kern="1200" dirty="0" smtClean="0"/>
            <a:t>Južno od Sahare</a:t>
          </a:r>
          <a:endParaRPr lang="hr-HR" sz="2300" kern="1200" dirty="0"/>
        </a:p>
      </dsp:txBody>
      <dsp:txXfrm>
        <a:off x="1911205" y="129187"/>
        <a:ext cx="1466677" cy="711211"/>
      </dsp:txXfrm>
    </dsp:sp>
    <dsp:sp modelId="{26FFDC6E-5BDB-4324-AE19-F323C24E19EB}">
      <dsp:nvSpPr>
        <dsp:cNvPr id="0" name=""/>
        <dsp:cNvSpPr/>
      </dsp:nvSpPr>
      <dsp:spPr>
        <a:xfrm>
          <a:off x="2040171" y="862526"/>
          <a:ext cx="151093" cy="72965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729651"/>
              </a:lnTo>
              <a:lnTo>
                <a:pt x="151093" y="729651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C728E7C-C9F1-467B-AAC1-B9CE083A9F2E}">
      <dsp:nvSpPr>
        <dsp:cNvPr id="0" name=""/>
        <dsp:cNvSpPr/>
      </dsp:nvSpPr>
      <dsp:spPr>
        <a:xfrm>
          <a:off x="2191265" y="1051392"/>
          <a:ext cx="1208744" cy="108156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Crna rasa, potomci europskih doseljenika</a:t>
          </a:r>
          <a:endParaRPr lang="hr-HR" sz="1700" kern="1200" dirty="0"/>
        </a:p>
      </dsp:txBody>
      <dsp:txXfrm>
        <a:off x="2222943" y="1083070"/>
        <a:ext cx="1145388" cy="1018213"/>
      </dsp:txXfrm>
    </dsp:sp>
    <dsp:sp modelId="{01AF77EB-92ED-471E-999B-CD9A36C225D5}">
      <dsp:nvSpPr>
        <dsp:cNvPr id="0" name=""/>
        <dsp:cNvSpPr/>
      </dsp:nvSpPr>
      <dsp:spPr>
        <a:xfrm>
          <a:off x="2040171" y="862526"/>
          <a:ext cx="151093" cy="1837035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37035"/>
              </a:lnTo>
              <a:lnTo>
                <a:pt x="151093" y="1837035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09525F4-32F3-4C3E-A447-3D175234CF23}">
      <dsp:nvSpPr>
        <dsp:cNvPr id="0" name=""/>
        <dsp:cNvSpPr/>
      </dsp:nvSpPr>
      <dsp:spPr>
        <a:xfrm>
          <a:off x="2191265" y="2321828"/>
          <a:ext cx="1208744" cy="755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Sudanski i bantu crnci</a:t>
          </a:r>
          <a:endParaRPr lang="hr-HR" sz="1700" kern="1200" dirty="0"/>
        </a:p>
      </dsp:txBody>
      <dsp:txXfrm>
        <a:off x="2213392" y="2343955"/>
        <a:ext cx="1164490" cy="711211"/>
      </dsp:txXfrm>
    </dsp:sp>
    <dsp:sp modelId="{45D0568F-47CA-4498-A2B9-B1C4FC931866}">
      <dsp:nvSpPr>
        <dsp:cNvPr id="0" name=""/>
        <dsp:cNvSpPr/>
      </dsp:nvSpPr>
      <dsp:spPr>
        <a:xfrm>
          <a:off x="2040171" y="862526"/>
          <a:ext cx="151093" cy="29952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995220"/>
              </a:lnTo>
              <a:lnTo>
                <a:pt x="151093" y="2995220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752AE52-EEF9-41D8-94B5-09F27FFAC0CF}">
      <dsp:nvSpPr>
        <dsp:cNvPr id="0" name=""/>
        <dsp:cNvSpPr/>
      </dsp:nvSpPr>
      <dsp:spPr>
        <a:xfrm>
          <a:off x="2191265" y="3266160"/>
          <a:ext cx="1208744" cy="118317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Svahili, engleski, francuski, portugalski</a:t>
          </a:r>
          <a:endParaRPr lang="hr-HR" sz="1700" kern="1200" dirty="0"/>
        </a:p>
      </dsp:txBody>
      <dsp:txXfrm>
        <a:off x="2225919" y="3300814"/>
        <a:ext cx="1139436" cy="1113864"/>
      </dsp:txXfrm>
    </dsp:sp>
    <dsp:sp modelId="{6FE7011E-6F5E-472F-9347-9DBE07E837DD}">
      <dsp:nvSpPr>
        <dsp:cNvPr id="0" name=""/>
        <dsp:cNvSpPr/>
      </dsp:nvSpPr>
      <dsp:spPr>
        <a:xfrm>
          <a:off x="2040171" y="862526"/>
          <a:ext cx="151093" cy="4260466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60466"/>
              </a:lnTo>
              <a:lnTo>
                <a:pt x="151093" y="4260466"/>
              </a:lnTo>
            </a:path>
          </a:pathLst>
        </a:custGeom>
        <a:noFill/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D2E610-9FB3-4D0A-BD81-D8FC71DB5E72}">
      <dsp:nvSpPr>
        <dsp:cNvPr id="0" name=""/>
        <dsp:cNvSpPr/>
      </dsp:nvSpPr>
      <dsp:spPr>
        <a:xfrm>
          <a:off x="2191265" y="4745260"/>
          <a:ext cx="1208744" cy="75546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r-HR" sz="1700" kern="1200" dirty="0" smtClean="0"/>
            <a:t>kršćanstvo</a:t>
          </a:r>
          <a:endParaRPr lang="hr-HR" sz="1700" kern="1200" dirty="0"/>
        </a:p>
      </dsp:txBody>
      <dsp:txXfrm>
        <a:off x="2213392" y="4767387"/>
        <a:ext cx="1164490" cy="71121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2#1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zaglavlj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EACFE2E-1025-4741-813A-4ACC9A23D722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4" name="Rezervirano mjesto slike slajd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Rezervirano mjesto bilježaka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F1EE295-5088-46B4-9B59-97DBE0B607C9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757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hr-HR" altLang="sr-Latn-RS" smtClean="0"/>
              <a:t>http://www.africaguide.com/culture/tribes/index.htm</a:t>
            </a:r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3BEBE84-67FB-4ED2-A5E8-161F1501C4CC}" type="slidenum">
              <a:rPr lang="hr-HR" altLang="sr-Latn-RS"/>
              <a:pPr/>
              <a:t>14</a:t>
            </a:fld>
            <a:endParaRPr lang="hr-HR" altLang="sr-Latn-RS"/>
          </a:p>
        </p:txBody>
      </p:sp>
    </p:spTree>
    <p:extLst>
      <p:ext uri="{BB962C8B-B14F-4D97-AF65-F5344CB8AC3E}">
        <p14:creationId xmlns:p14="http://schemas.microsoft.com/office/powerpoint/2010/main" val="106932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787484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1019943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36816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718990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64496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5036871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3752831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4539163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0542714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179090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244833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F2E6AD-F7A8-43DE-AF52-F17D13FA4FDE}" type="datetimeFigureOut">
              <a:rPr lang="hr-HR" smtClean="0"/>
              <a:t>12.5.2021.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AC41E9-E0D2-406E-A5FA-0A4519B3CABC}" type="slidenum">
              <a:rPr lang="hr-HR" smtClean="0"/>
              <a:t>‹#›</a:t>
            </a:fld>
            <a:endParaRPr lang="hr-HR"/>
          </a:p>
        </p:txBody>
      </p:sp>
      <p:pic>
        <p:nvPicPr>
          <p:cNvPr id="7" name="Slika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5040" y="0"/>
            <a:ext cx="12186960" cy="1146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553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577" y="2316163"/>
            <a:ext cx="9205758" cy="1292464"/>
          </a:xfrm>
          <a:prstGeom prst="rect">
            <a:avLst/>
          </a:prstGeom>
        </p:spPr>
      </p:pic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59335" y="3845878"/>
            <a:ext cx="9144000" cy="1655762"/>
          </a:xfrm>
        </p:spPr>
        <p:txBody>
          <a:bodyPr>
            <a:normAutofit/>
          </a:bodyPr>
          <a:lstStyle/>
          <a:p>
            <a:r>
              <a:rPr lang="hr-HR" sz="4400" b="1" dirty="0"/>
              <a:t>Stanovništvo i naselja Afrike</a:t>
            </a:r>
            <a:endParaRPr lang="hr-HR" sz="4400" dirty="0"/>
          </a:p>
        </p:txBody>
      </p:sp>
    </p:spTree>
    <p:extLst>
      <p:ext uri="{BB962C8B-B14F-4D97-AF65-F5344CB8AC3E}">
        <p14:creationId xmlns:p14="http://schemas.microsoft.com/office/powerpoint/2010/main" val="344841584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38734" y="1390174"/>
            <a:ext cx="10515600" cy="4351338"/>
          </a:xfrm>
        </p:spPr>
        <p:txBody>
          <a:bodyPr/>
          <a:lstStyle/>
          <a:p>
            <a:r>
              <a:rPr lang="hr-HR" dirty="0"/>
              <a:t> </a:t>
            </a:r>
            <a:r>
              <a:rPr lang="hr-HR" b="1" dirty="0"/>
              <a:t>70 gradova (aglomeracija) s više od milijun </a:t>
            </a:r>
            <a:r>
              <a:rPr lang="hr-HR" b="1" dirty="0" smtClean="0"/>
              <a:t>stanovnika</a:t>
            </a:r>
            <a:endParaRPr lang="hr-HR" dirty="0" smtClean="0"/>
          </a:p>
          <a:p>
            <a:endParaRPr lang="hr-HR" dirty="0"/>
          </a:p>
          <a:p>
            <a:r>
              <a:rPr lang="hr-HR" dirty="0" smtClean="0"/>
              <a:t>Najveće aglomeracije: </a:t>
            </a:r>
          </a:p>
          <a:p>
            <a:endParaRPr lang="hr-HR" dirty="0" smtClean="0"/>
          </a:p>
          <a:p>
            <a:pPr marL="0" indent="0">
              <a:buNone/>
            </a:pPr>
            <a:r>
              <a:rPr lang="hr-HR" b="1" dirty="0" smtClean="0"/>
              <a:t>Kairo</a:t>
            </a:r>
            <a:r>
              <a:rPr lang="hr-HR" b="1" dirty="0"/>
              <a:t> </a:t>
            </a:r>
            <a:r>
              <a:rPr lang="hr-HR" dirty="0"/>
              <a:t>(Al-</a:t>
            </a:r>
            <a:r>
              <a:rPr lang="hr-HR" dirty="0" err="1"/>
              <a:t>Qahirah</a:t>
            </a:r>
            <a:r>
              <a:rPr lang="hr-HR" dirty="0" smtClean="0"/>
              <a:t>)</a:t>
            </a:r>
          </a:p>
          <a:p>
            <a:pPr marL="0" indent="0">
              <a:buNone/>
            </a:pPr>
            <a:r>
              <a:rPr lang="hr-HR" b="1" dirty="0" smtClean="0"/>
              <a:t>Lagos</a:t>
            </a:r>
          </a:p>
          <a:p>
            <a:pPr marL="0" indent="0">
              <a:buNone/>
            </a:pPr>
            <a:r>
              <a:rPr lang="hr-HR" b="1" dirty="0" err="1" smtClean="0"/>
              <a:t>Johannesburg</a:t>
            </a:r>
            <a:r>
              <a:rPr lang="hr-HR" b="1" dirty="0" smtClean="0"/>
              <a:t> </a:t>
            </a:r>
            <a:endParaRPr lang="hr-HR" b="1" dirty="0"/>
          </a:p>
          <a:p>
            <a:pPr marL="0" indent="0">
              <a:buNone/>
            </a:pPr>
            <a:r>
              <a:rPr lang="hr-HR" b="1" dirty="0" smtClean="0"/>
              <a:t>Kinshasa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8584" y="2359152"/>
            <a:ext cx="7672832" cy="4315968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6690" y="2248186"/>
            <a:ext cx="6809510" cy="4537900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50072" y="2257863"/>
            <a:ext cx="7209112" cy="4528223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12522" y="2406364"/>
            <a:ext cx="6458712" cy="4304126"/>
          </a:xfrm>
          <a:prstGeom prst="rect">
            <a:avLst/>
          </a:prstGeom>
        </p:spPr>
      </p:pic>
      <p:pic>
        <p:nvPicPr>
          <p:cNvPr id="8" name="Slika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0978" y="1909582"/>
            <a:ext cx="5052822" cy="47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44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1096645"/>
            <a:ext cx="10515600" cy="1325563"/>
          </a:xfrm>
        </p:spPr>
        <p:txBody>
          <a:bodyPr/>
          <a:lstStyle/>
          <a:p>
            <a:r>
              <a:rPr lang="hr-HR" dirty="0" smtClean="0"/>
              <a:t>Razlike </a:t>
            </a:r>
            <a:r>
              <a:rPr lang="hr-HR" dirty="0"/>
              <a:t>među afričkim stanovništvom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838200" y="2008505"/>
            <a:ext cx="10515600" cy="4351338"/>
          </a:xfrm>
        </p:spPr>
        <p:txBody>
          <a:bodyPr/>
          <a:lstStyle/>
          <a:p>
            <a:r>
              <a:rPr lang="hr-HR" dirty="0"/>
              <a:t> </a:t>
            </a:r>
            <a:r>
              <a:rPr lang="hr-HR" dirty="0" smtClean="0"/>
              <a:t>razlikuje u stanovništvu</a:t>
            </a:r>
            <a:r>
              <a:rPr lang="hr-HR" dirty="0"/>
              <a:t> </a:t>
            </a:r>
            <a:r>
              <a:rPr lang="hr-HR" b="1" dirty="0"/>
              <a:t>sjeverno i južno od Sahare</a:t>
            </a:r>
            <a:endParaRPr lang="hr-HR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470" y="2634950"/>
            <a:ext cx="5794130" cy="3861244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476030" y="6448996"/>
            <a:ext cx="10951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Khojsan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6492" y="2634950"/>
            <a:ext cx="5576448" cy="3724893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8704266" y="6448996"/>
            <a:ext cx="8002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Mursi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337797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81000" y="740029"/>
            <a:ext cx="10515600" cy="1325563"/>
          </a:xfrm>
        </p:spPr>
        <p:txBody>
          <a:bodyPr/>
          <a:lstStyle/>
          <a:p>
            <a:r>
              <a:rPr lang="hr-HR" b="1" dirty="0" smtClean="0"/>
              <a:t>JEZICI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621829" y="2331720"/>
            <a:ext cx="3548835" cy="3481623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271362" y="1696260"/>
            <a:ext cx="6528390" cy="32316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i="0" dirty="0" smtClean="0">
                <a:solidFill>
                  <a:srgbClr val="383838"/>
                </a:solidFill>
                <a:effectLst/>
                <a:latin typeface="Nunito"/>
              </a:rPr>
              <a:t>Danas se u Africi govori više od </a:t>
            </a:r>
            <a:r>
              <a:rPr lang="hr-HR" sz="2400" b="1" i="0" dirty="0" smtClean="0">
                <a:solidFill>
                  <a:srgbClr val="383838"/>
                </a:solidFill>
                <a:effectLst/>
                <a:latin typeface="Nunito"/>
              </a:rPr>
              <a:t>2000 jezika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dirty="0">
              <a:solidFill>
                <a:srgbClr val="383838"/>
              </a:solidFill>
              <a:latin typeface="Nunito"/>
            </a:endParaRPr>
          </a:p>
          <a:p>
            <a:r>
              <a:rPr lang="hr-HR" sz="2400" b="1" dirty="0" smtClean="0">
                <a:solidFill>
                  <a:srgbClr val="383838"/>
                </a:solidFill>
                <a:latin typeface="Nunito"/>
              </a:rPr>
              <a:t>SLUŽBENI JEZICI:</a:t>
            </a:r>
          </a:p>
          <a:p>
            <a:endParaRPr lang="hr-HR" sz="2400" b="1" dirty="0" smtClean="0">
              <a:solidFill>
                <a:srgbClr val="383838"/>
              </a:solidFill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l-PL" sz="2400" b="1" dirty="0" smtClean="0"/>
              <a:t>francuski, engleski,</a:t>
            </a:r>
          </a:p>
          <a:p>
            <a:r>
              <a:rPr lang="pl-PL" sz="2400" b="1" dirty="0" smtClean="0"/>
              <a:t>    portugalski </a:t>
            </a:r>
            <a:r>
              <a:rPr lang="pl-PL" sz="2400" b="1" dirty="0"/>
              <a:t>i </a:t>
            </a:r>
            <a:r>
              <a:rPr lang="pl-PL" sz="2400" b="1" dirty="0" smtClean="0"/>
              <a:t>arapski </a:t>
            </a:r>
            <a:r>
              <a:rPr lang="pl-PL" sz="2400" dirty="0"/>
              <a:t> </a:t>
            </a:r>
            <a:endParaRPr lang="hr-HR" sz="2400" b="1" dirty="0">
              <a:solidFill>
                <a:srgbClr val="383838"/>
              </a:solidFill>
              <a:latin typeface="Nunito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Afrikaans</a:t>
            </a:r>
            <a:r>
              <a:rPr lang="hr-HR" sz="2400" dirty="0" smtClean="0"/>
              <a:t> </a:t>
            </a:r>
            <a:r>
              <a:rPr lang="hr-HR" sz="2400" dirty="0"/>
              <a:t>u Južnoj </a:t>
            </a:r>
            <a:r>
              <a:rPr lang="hr-HR" sz="2400" dirty="0" smtClean="0"/>
              <a:t>Africi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400" b="1" dirty="0" smtClean="0"/>
              <a:t>Svahili </a:t>
            </a:r>
            <a:r>
              <a:rPr lang="hr-HR" sz="2400" dirty="0" smtClean="0"/>
              <a:t>u Istočnoj Africi</a:t>
            </a:r>
            <a:endParaRPr lang="hr-HR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2" name="Slika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536" y="2144066"/>
            <a:ext cx="4541061" cy="4412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020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18744" y="1162843"/>
            <a:ext cx="10515600" cy="1325563"/>
          </a:xfrm>
        </p:spPr>
        <p:txBody>
          <a:bodyPr/>
          <a:lstStyle/>
          <a:p>
            <a:r>
              <a:rPr lang="hr-HR" b="1" dirty="0"/>
              <a:t>Složenost religija i vjeroispovijesti</a:t>
            </a:r>
            <a:r>
              <a:rPr lang="hr-HR" dirty="0"/>
              <a:t/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16658" y="1926209"/>
            <a:ext cx="5065806" cy="4931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1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1809721" y="1285860"/>
          <a:ext cx="3400425" cy="550072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19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 altLang="sr-Latn-RS" smtClean="0"/>
          </a:p>
        </p:txBody>
      </p:sp>
      <p:pic>
        <p:nvPicPr>
          <p:cNvPr id="2" name="Slika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6000" y="1285860"/>
            <a:ext cx="5505165" cy="546248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32264" y="773263"/>
            <a:ext cx="10766469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89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1DCDAB05-5A44-47E0-AC5E-57254207E6B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graphicEl>
                                              <a:dgm id="{1DCDAB05-5A44-47E0-AC5E-57254207E6B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0039DF1-3198-4984-89FD-368134B00C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graphicEl>
                                              <a:dgm id="{50039DF1-3198-4984-89FD-368134B00C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BA6BC61-8F84-4F8C-B097-9963A1C4FDD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graphicEl>
                                              <a:dgm id="{BBA6BC61-8F84-4F8C-B097-9963A1C4FDD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BA957E9-211E-4D77-B5FB-242FD3E67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0" dur="500"/>
                                        <p:tgtEl>
                                          <p:spTgt spid="5">
                                            <p:graphicEl>
                                              <a:dgm id="{7BA957E9-211E-4D77-B5FB-242FD3E67C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3439B0A-B4F0-4D8B-BFDC-97F42D0E87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5">
                                            <p:graphicEl>
                                              <a:dgm id="{E3439B0A-B4F0-4D8B-BFDC-97F42D0E87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5F0EAC3E-847B-4381-8570-EFA60D8BD7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5">
                                            <p:graphicEl>
                                              <a:dgm id="{5F0EAC3E-847B-4381-8570-EFA60D8BD7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4115E0-D5FE-42C9-9276-5AA925BA45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5">
                                            <p:graphicEl>
                                              <a:dgm id="{B64115E0-D5FE-42C9-9276-5AA925BA45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09C313-0955-4679-AA47-824FD4C3970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5">
                                            <p:graphicEl>
                                              <a:dgm id="{F009C313-0955-4679-AA47-824FD4C3970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93F2C4D4-D41B-4E9F-85D4-116503FA274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1" dur="500"/>
                                        <p:tgtEl>
                                          <p:spTgt spid="5">
                                            <p:graphicEl>
                                              <a:dgm id="{93F2C4D4-D41B-4E9F-85D4-116503FA274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8A1CA2B-0791-4753-9F4A-F5FCD5C4D6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5">
                                            <p:graphicEl>
                                              <a:dgm id="{C8A1CA2B-0791-4753-9F4A-F5FCD5C4D6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26FFDC6E-5BDB-4324-AE19-F323C24E19E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9" dur="500"/>
                                        <p:tgtEl>
                                          <p:spTgt spid="5">
                                            <p:graphicEl>
                                              <a:dgm id="{26FFDC6E-5BDB-4324-AE19-F323C24E19E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C728E7C-C9F1-467B-AAC1-B9CE083A9F2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2" dur="500"/>
                                        <p:tgtEl>
                                          <p:spTgt spid="5">
                                            <p:graphicEl>
                                              <a:dgm id="{6C728E7C-C9F1-467B-AAC1-B9CE083A9F2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1AF77EB-92ED-471E-999B-CD9A36C225D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7" dur="500"/>
                                        <p:tgtEl>
                                          <p:spTgt spid="5">
                                            <p:graphicEl>
                                              <a:dgm id="{01AF77EB-92ED-471E-999B-CD9A36C225D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F09525F4-32F3-4C3E-A447-3D175234CF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0" dur="500"/>
                                        <p:tgtEl>
                                          <p:spTgt spid="5">
                                            <p:graphicEl>
                                              <a:dgm id="{F09525F4-32F3-4C3E-A447-3D175234CF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5D0568F-47CA-4498-A2B9-B1C4FC93186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500"/>
                                        <p:tgtEl>
                                          <p:spTgt spid="5">
                                            <p:graphicEl>
                                              <a:dgm id="{45D0568F-47CA-4498-A2B9-B1C4FC93186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752AE52-EEF9-41D8-94B5-09F27FFAC0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B752AE52-EEF9-41D8-94B5-09F27FFAC0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6FE7011E-6F5E-472F-9347-9DBE07E837D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5">
                                            <p:graphicEl>
                                              <a:dgm id="{6FE7011E-6F5E-472F-9347-9DBE07E837D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CAD2E610-9FB3-4D0A-BD81-D8FC71DB5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CAD2E610-9FB3-4D0A-BD81-D8FC71DB5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Sub>
          <a:bldDgm bld="lvlOne"/>
        </p:bldSub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01040" y="1069213"/>
            <a:ext cx="10515600" cy="1325563"/>
          </a:xfrm>
        </p:spPr>
        <p:txBody>
          <a:bodyPr/>
          <a:lstStyle/>
          <a:p>
            <a:r>
              <a:rPr lang="hr-HR" dirty="0" smtClean="0"/>
              <a:t>Sustav rasne podijeljenosti (segregacije) nazvan </a:t>
            </a:r>
            <a:r>
              <a:rPr lang="hr-HR" b="1" dirty="0" err="1" smtClean="0"/>
              <a:t>aparhejd</a:t>
            </a:r>
            <a:endParaRPr lang="hr-HR" b="1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8232" y="1962023"/>
            <a:ext cx="4351338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535933" y="6395657"/>
            <a:ext cx="19415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Nelson Mandela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414" y="2394776"/>
            <a:ext cx="4176530" cy="2119837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140" y="4591796"/>
            <a:ext cx="3015078" cy="22662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2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51115" y="1241220"/>
            <a:ext cx="10515600" cy="1325563"/>
          </a:xfrm>
        </p:spPr>
        <p:txBody>
          <a:bodyPr/>
          <a:lstStyle/>
          <a:p>
            <a:r>
              <a:rPr lang="hr-HR" b="1" dirty="0" smtClean="0"/>
              <a:t>Afrika kolijevka čovječanstva</a:t>
            </a:r>
            <a:br>
              <a:rPr lang="hr-HR" b="1" dirty="0" smtClean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1115" y="2201096"/>
            <a:ext cx="10515600" cy="4351338"/>
          </a:xfrm>
        </p:spPr>
        <p:txBody>
          <a:bodyPr/>
          <a:lstStyle/>
          <a:p>
            <a:r>
              <a:rPr lang="hr-HR" b="1" dirty="0" err="1"/>
              <a:t>A</a:t>
            </a:r>
            <a:r>
              <a:rPr lang="hr-HR" b="1" dirty="0" err="1" smtClean="0"/>
              <a:t>ustralopitec</a:t>
            </a:r>
            <a:r>
              <a:rPr lang="hr-HR" b="1" dirty="0"/>
              <a:t> </a:t>
            </a:r>
            <a:r>
              <a:rPr lang="hr-HR" dirty="0" smtClean="0"/>
              <a:t>,prije </a:t>
            </a:r>
            <a:r>
              <a:rPr lang="hr-HR" dirty="0"/>
              <a:t>oko pet milijuna </a:t>
            </a:r>
            <a:r>
              <a:rPr lang="hr-HR" dirty="0" smtClean="0"/>
              <a:t>godina</a:t>
            </a:r>
          </a:p>
          <a:p>
            <a:r>
              <a:rPr lang="hr-HR" b="1" dirty="0" err="1" smtClean="0"/>
              <a:t>Homo</a:t>
            </a:r>
            <a:r>
              <a:rPr lang="hr-HR" b="1" dirty="0" smtClean="0"/>
              <a:t> </a:t>
            </a:r>
            <a:r>
              <a:rPr lang="hr-HR" b="1" dirty="0"/>
              <a:t>sapiens</a:t>
            </a:r>
            <a:r>
              <a:rPr lang="hr-HR" dirty="0"/>
              <a:t>, prije oko 100 000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77157" y="3091543"/>
            <a:ext cx="4582124" cy="3053556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7475611" y="6183102"/>
            <a:ext cx="43140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Rekonstrukcija izgleda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australopiteka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3737" y="3308583"/>
            <a:ext cx="5499325" cy="35130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171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64029" y="1162843"/>
            <a:ext cx="10515600" cy="1325563"/>
          </a:xfrm>
        </p:spPr>
        <p:txBody>
          <a:bodyPr/>
          <a:lstStyle/>
          <a:p>
            <a:r>
              <a:rPr lang="hr-HR" dirty="0"/>
              <a:t>Obilježja naseljenosti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751113" y="1825624"/>
            <a:ext cx="11510555" cy="4351338"/>
          </a:xfrm>
        </p:spPr>
        <p:txBody>
          <a:bodyPr/>
          <a:lstStyle/>
          <a:p>
            <a:r>
              <a:rPr lang="pl-PL" dirty="0"/>
              <a:t> </a:t>
            </a:r>
            <a:r>
              <a:rPr lang="pl-PL" sz="2400" dirty="0"/>
              <a:t>više od </a:t>
            </a:r>
            <a:r>
              <a:rPr lang="pl-PL" sz="2400" b="1" dirty="0"/>
              <a:t>milijardu i tristo milijuna stanovnika</a:t>
            </a:r>
            <a:r>
              <a:rPr lang="pl-PL" sz="2400" dirty="0"/>
              <a:t> ili </a:t>
            </a:r>
            <a:r>
              <a:rPr lang="pl-PL" sz="2400" b="1" dirty="0"/>
              <a:t>45 stan./</a:t>
            </a:r>
            <a:r>
              <a:rPr lang="pl-PL" sz="2400" b="1" dirty="0" smtClean="0"/>
              <a:t>km</a:t>
            </a:r>
            <a:r>
              <a:rPr lang="pl-PL" sz="2400" b="1" baseline="30000" dirty="0" smtClean="0"/>
              <a:t>2</a:t>
            </a:r>
          </a:p>
          <a:p>
            <a:r>
              <a:rPr lang="hr-HR" sz="2400" dirty="0"/>
              <a:t>Najmnogoljudnija država, Nigerija, ima gustoću naseljenosti 221 stan./km2.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485" y="2717055"/>
            <a:ext cx="4010705" cy="4237431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4190" y="2702356"/>
            <a:ext cx="3783406" cy="4242589"/>
          </a:xfrm>
          <a:prstGeom prst="rect">
            <a:avLst/>
          </a:prstGeom>
        </p:spPr>
      </p:pic>
      <p:sp>
        <p:nvSpPr>
          <p:cNvPr id="7" name="Pravokutnik 6"/>
          <p:cNvSpPr/>
          <p:nvPr/>
        </p:nvSpPr>
        <p:spPr>
          <a:xfrm>
            <a:off x="0" y="3457284"/>
            <a:ext cx="24471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2969B0"/>
                </a:solidFill>
                <a:effectLst/>
                <a:latin typeface="Nunito"/>
              </a:rPr>
              <a:t>Najgušće naseljeni:</a:t>
            </a:r>
          </a:p>
          <a:p>
            <a:endParaRPr lang="hr-HR" b="1" i="0" dirty="0" smtClean="0">
              <a:solidFill>
                <a:srgbClr val="2969B0"/>
              </a:solidFill>
              <a:effectLst/>
              <a:latin typeface="Nunito"/>
            </a:endParaRPr>
          </a:p>
          <a:p>
            <a:r>
              <a:rPr lang="hr-HR" i="0" dirty="0" smtClean="0">
                <a:effectLst/>
                <a:latin typeface="Nunito"/>
              </a:rPr>
              <a:t>Mauricijus</a:t>
            </a:r>
          </a:p>
          <a:p>
            <a:r>
              <a:rPr lang="hr-HR" i="0" dirty="0" smtClean="0">
                <a:effectLst/>
                <a:latin typeface="Nunito"/>
              </a:rPr>
              <a:t>Ruanda</a:t>
            </a:r>
          </a:p>
          <a:p>
            <a:r>
              <a:rPr lang="hr-HR" i="0" dirty="0" smtClean="0">
                <a:effectLst/>
                <a:latin typeface="Nunito"/>
              </a:rPr>
              <a:t>Komorska Unija</a:t>
            </a:r>
          </a:p>
          <a:p>
            <a:r>
              <a:rPr lang="hr-HR" i="0" dirty="0" smtClean="0">
                <a:effectLst/>
                <a:latin typeface="Nunito"/>
              </a:rPr>
              <a:t>Burundi </a:t>
            </a:r>
            <a:endParaRPr lang="hr-HR" dirty="0">
              <a:latin typeface="Nunito"/>
            </a:endParaRPr>
          </a:p>
          <a:p>
            <a:r>
              <a:rPr lang="hr-HR" i="0" dirty="0" smtClean="0">
                <a:effectLst/>
                <a:latin typeface="Nunito"/>
              </a:rPr>
              <a:t>Gambija </a:t>
            </a:r>
          </a:p>
          <a:p>
            <a:r>
              <a:rPr lang="hr-HR" i="0" dirty="0" smtClean="0">
                <a:effectLst/>
                <a:latin typeface="Nunito"/>
              </a:rPr>
              <a:t>(&gt; 230 stan./km2). </a:t>
            </a:r>
            <a:endParaRPr lang="hr-HR" dirty="0"/>
          </a:p>
        </p:txBody>
      </p:sp>
      <p:sp>
        <p:nvSpPr>
          <p:cNvPr id="8" name="Pravokutnik 7"/>
          <p:cNvSpPr/>
          <p:nvPr/>
        </p:nvSpPr>
        <p:spPr>
          <a:xfrm>
            <a:off x="10008771" y="3513966"/>
            <a:ext cx="269794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Najrjeđe naseljene:</a:t>
            </a:r>
          </a:p>
          <a:p>
            <a:endParaRPr lang="hr-HR" b="1" dirty="0">
              <a:solidFill>
                <a:srgbClr val="E25041"/>
              </a:solidFill>
              <a:latin typeface="Nunito"/>
            </a:endParaRPr>
          </a:p>
          <a:p>
            <a:r>
              <a:rPr lang="hr-HR" b="1" i="0" dirty="0" smtClean="0">
                <a:solidFill>
                  <a:srgbClr val="E25041"/>
                </a:solidFill>
                <a:effectLst/>
                <a:latin typeface="Nunito"/>
              </a:rPr>
              <a:t> </a:t>
            </a:r>
            <a:r>
              <a:rPr lang="hr-HR" i="0" dirty="0" smtClean="0">
                <a:effectLst/>
                <a:latin typeface="Nunito"/>
              </a:rPr>
              <a:t>Namibija</a:t>
            </a:r>
          </a:p>
          <a:p>
            <a:r>
              <a:rPr lang="hr-HR" dirty="0">
                <a:latin typeface="Nunito"/>
              </a:rPr>
              <a:t> </a:t>
            </a:r>
            <a:r>
              <a:rPr lang="hr-HR" i="0" dirty="0" smtClean="0">
                <a:effectLst/>
                <a:latin typeface="Nunito"/>
              </a:rPr>
              <a:t>Libija</a:t>
            </a:r>
            <a:endParaRPr lang="hr-HR" dirty="0">
              <a:latin typeface="Nunito"/>
            </a:endParaRPr>
          </a:p>
          <a:p>
            <a:r>
              <a:rPr lang="hr-HR" i="0" dirty="0" smtClean="0">
                <a:effectLst/>
                <a:latin typeface="Nunito"/>
              </a:rPr>
              <a:t> Bocvana i     </a:t>
            </a:r>
          </a:p>
          <a:p>
            <a:r>
              <a:rPr lang="hr-HR" dirty="0">
                <a:latin typeface="Nunito"/>
              </a:rPr>
              <a:t> </a:t>
            </a:r>
            <a:r>
              <a:rPr lang="hr-HR" i="0" dirty="0" smtClean="0">
                <a:effectLst/>
                <a:latin typeface="Nunito"/>
              </a:rPr>
              <a:t>Mauritanija</a:t>
            </a:r>
          </a:p>
          <a:p>
            <a:r>
              <a:rPr lang="hr-HR" i="0" dirty="0" smtClean="0">
                <a:effectLst/>
                <a:latin typeface="Nunito"/>
              </a:rPr>
              <a:t> (4 stan./km2). 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49770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5" name="Rezervirano mjesto sadržaja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6000" y="1825625"/>
            <a:ext cx="5938701" cy="3957115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90" y="1825625"/>
            <a:ext cx="5897212" cy="3935049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6880769" y="5782740"/>
            <a:ext cx="4596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Najveći dio Mauritanije zauzima pustinja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1155141" y="5895611"/>
            <a:ext cx="345479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Gusto naseljeni dio Burundija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1942715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29194" y="1162843"/>
            <a:ext cx="10515600" cy="1325563"/>
          </a:xfrm>
        </p:spPr>
        <p:txBody>
          <a:bodyPr/>
          <a:lstStyle/>
          <a:p>
            <a:r>
              <a:rPr lang="hr-HR" dirty="0"/>
              <a:t>Kako se mijenjao broj stanovnika Afrike?</a:t>
            </a:r>
            <a:br>
              <a:rPr lang="hr-HR" dirty="0"/>
            </a:br>
            <a:endParaRPr lang="hr-HR" dirty="0"/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65495" y="1949609"/>
            <a:ext cx="767715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7244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9229" y="2357777"/>
            <a:ext cx="10515600" cy="4351338"/>
          </a:xfrm>
        </p:spPr>
        <p:txBody>
          <a:bodyPr/>
          <a:lstStyle/>
          <a:p>
            <a:r>
              <a:rPr lang="hr-HR" dirty="0" smtClean="0"/>
              <a:t>Rast broja stanovnika do </a:t>
            </a:r>
            <a:r>
              <a:rPr lang="hr-HR" dirty="0"/>
              <a:t>1600</a:t>
            </a:r>
            <a:r>
              <a:rPr lang="hr-HR" dirty="0" smtClean="0"/>
              <a:t>.</a:t>
            </a:r>
          </a:p>
          <a:p>
            <a:r>
              <a:rPr lang="hr-HR" b="1" dirty="0" smtClean="0"/>
              <a:t>Ropstvo</a:t>
            </a:r>
            <a:r>
              <a:rPr lang="hr-HR" dirty="0" smtClean="0"/>
              <a:t>-prisilno </a:t>
            </a:r>
            <a:r>
              <a:rPr lang="hr-HR" dirty="0"/>
              <a:t>preseljeno više od 10 milijuna </a:t>
            </a:r>
            <a:r>
              <a:rPr lang="hr-HR" dirty="0" smtClean="0"/>
              <a:t>stanovnika</a:t>
            </a:r>
          </a:p>
          <a:p>
            <a:r>
              <a:rPr lang="hr-HR" dirty="0"/>
              <a:t>Od 1800. godine do sredine 20. </a:t>
            </a:r>
            <a:r>
              <a:rPr lang="hr-HR" dirty="0" smtClean="0"/>
              <a:t>st, </a:t>
            </a:r>
          </a:p>
          <a:p>
            <a:pPr marL="0" indent="0">
              <a:buNone/>
            </a:pPr>
            <a:r>
              <a:rPr lang="hr-HR" dirty="0" smtClean="0"/>
              <a:t>nastavio </a:t>
            </a:r>
            <a:r>
              <a:rPr lang="hr-HR" dirty="0"/>
              <a:t>se </a:t>
            </a:r>
            <a:r>
              <a:rPr lang="hr-HR" b="1" dirty="0"/>
              <a:t>usporeni rast </a:t>
            </a:r>
            <a:r>
              <a:rPr lang="hr-HR" b="1" dirty="0" smtClean="0"/>
              <a:t>br. st.</a:t>
            </a:r>
          </a:p>
          <a:p>
            <a:r>
              <a:rPr lang="pl-PL" b="1" dirty="0"/>
              <a:t> </a:t>
            </a:r>
            <a:r>
              <a:rPr lang="pl-PL" dirty="0" smtClean="0"/>
              <a:t>1990</a:t>
            </a:r>
            <a:r>
              <a:rPr lang="pl-PL" dirty="0"/>
              <a:t>. – 2020</a:t>
            </a:r>
            <a:r>
              <a:rPr lang="pl-PL" dirty="0" smtClean="0"/>
              <a:t>.</a:t>
            </a:r>
            <a:r>
              <a:rPr lang="pl-PL" b="1" dirty="0" smtClean="0"/>
              <a:t> nagli porast </a:t>
            </a:r>
            <a:r>
              <a:rPr lang="pl-PL" dirty="0" smtClean="0"/>
              <a:t>koji </a:t>
            </a:r>
          </a:p>
          <a:p>
            <a:pPr marL="0" indent="0">
              <a:buNone/>
            </a:pPr>
            <a:r>
              <a:rPr lang="pl-PL" dirty="0"/>
              <a:t> </a:t>
            </a:r>
            <a:r>
              <a:rPr lang="pl-PL" dirty="0" smtClean="0"/>
              <a:t>    traje i danas</a:t>
            </a:r>
            <a:endParaRPr lang="hr-HR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585651" y="1337015"/>
            <a:ext cx="10515600" cy="1325563"/>
          </a:xfrm>
        </p:spPr>
        <p:txBody>
          <a:bodyPr/>
          <a:lstStyle/>
          <a:p>
            <a:r>
              <a:rPr lang="hr-HR" dirty="0"/>
              <a:t>Kako se mijenjao broj stanovnika Afrike?</a:t>
            </a:r>
            <a:br>
              <a:rPr lang="hr-HR" dirty="0"/>
            </a:b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4356" y="3472090"/>
            <a:ext cx="5585095" cy="314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54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9401" y="1280161"/>
            <a:ext cx="4074374" cy="5449910"/>
          </a:xfrm>
          <a:prstGeom prst="rect">
            <a:avLst/>
          </a:prstGeom>
        </p:spPr>
      </p:pic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672737" y="1162843"/>
            <a:ext cx="10515600" cy="1325563"/>
          </a:xfrm>
        </p:spPr>
        <p:txBody>
          <a:bodyPr/>
          <a:lstStyle/>
          <a:p>
            <a:r>
              <a:rPr lang="hr-HR" dirty="0"/>
              <a:t>Prirodno kretanje stanovništva</a:t>
            </a:r>
            <a:br>
              <a:rPr lang="hr-HR" dirty="0"/>
            </a:br>
            <a:endParaRPr lang="hr-HR" dirty="0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672737" y="2605724"/>
            <a:ext cx="10515600" cy="4351338"/>
          </a:xfrm>
        </p:spPr>
        <p:txBody>
          <a:bodyPr/>
          <a:lstStyle/>
          <a:p>
            <a:r>
              <a:rPr lang="hr-HR" dirty="0" smtClean="0"/>
              <a:t> </a:t>
            </a:r>
            <a:r>
              <a:rPr lang="hr-HR" dirty="0"/>
              <a:t>visoke stope </a:t>
            </a:r>
            <a:r>
              <a:rPr lang="hr-HR" dirty="0" smtClean="0"/>
              <a:t>rodnosti</a:t>
            </a:r>
          </a:p>
          <a:p>
            <a:r>
              <a:rPr lang="hr-HR" dirty="0" smtClean="0"/>
              <a:t>sve </a:t>
            </a:r>
            <a:r>
              <a:rPr lang="hr-HR" dirty="0"/>
              <a:t>niže stope smrtnosti </a:t>
            </a:r>
            <a:endParaRPr lang="hr-HR" dirty="0" smtClean="0"/>
          </a:p>
          <a:p>
            <a:r>
              <a:rPr lang="hr-HR" b="1" dirty="0"/>
              <a:t>vrlo </a:t>
            </a:r>
            <a:r>
              <a:rPr lang="hr-HR" b="1" dirty="0" smtClean="0"/>
              <a:t>visok prirodni prirast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96" y="1280161"/>
            <a:ext cx="7629401" cy="5084280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1608562" y="1640958"/>
            <a:ext cx="405752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Mnogobrojna afrička obitelj (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Masai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)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</p:spTree>
    <p:extLst>
      <p:ext uri="{BB962C8B-B14F-4D97-AF65-F5344CB8AC3E}">
        <p14:creationId xmlns:p14="http://schemas.microsoft.com/office/powerpoint/2010/main" val="374807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44424" y="877189"/>
            <a:ext cx="10515600" cy="1325563"/>
          </a:xfrm>
        </p:spPr>
        <p:txBody>
          <a:bodyPr/>
          <a:lstStyle/>
          <a:p>
            <a:r>
              <a:rPr lang="hr-HR" dirty="0"/>
              <a:t>Kontinent mladog i ruralnog stanovništva</a:t>
            </a:r>
          </a:p>
        </p:txBody>
      </p:sp>
      <p:pic>
        <p:nvPicPr>
          <p:cNvPr id="4" name="Rezervirano mjesto sadržaja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2083" y="1816354"/>
            <a:ext cx="3569385" cy="4351338"/>
          </a:xfrm>
          <a:prstGeom prst="rect">
            <a:avLst/>
          </a:prstGeom>
        </p:spPr>
      </p:pic>
      <p:sp>
        <p:nvSpPr>
          <p:cNvPr id="5" name="Pravokutnik 4"/>
          <p:cNvSpPr/>
          <p:nvPr/>
        </p:nvSpPr>
        <p:spPr>
          <a:xfrm>
            <a:off x="8028432" y="6103684"/>
            <a:ext cx="38160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Dobno-spolna struktura</a:t>
            </a:r>
          </a:p>
          <a:p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afričkog stanovništva 2019. god.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sp>
        <p:nvSpPr>
          <p:cNvPr id="7" name="Pravokutnik 6"/>
          <p:cNvSpPr/>
          <p:nvPr/>
        </p:nvSpPr>
        <p:spPr>
          <a:xfrm>
            <a:off x="268224" y="2176141"/>
            <a:ext cx="6096000" cy="1815882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i="0" dirty="0" smtClean="0">
                <a:effectLst/>
                <a:latin typeface="Nunito"/>
              </a:rPr>
              <a:t>Afrika ima najveći udjel mladog stanovništva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r-HR" sz="2800" i="0" dirty="0" smtClean="0">
                <a:effectLst/>
                <a:latin typeface="Nunito"/>
              </a:rPr>
              <a:t>Više od 40 % stanovništva mlađe je od 15 godina</a:t>
            </a:r>
            <a:r>
              <a:rPr lang="hr-HR" sz="2800" b="0" i="0" dirty="0" smtClean="0">
                <a:solidFill>
                  <a:srgbClr val="262626"/>
                </a:solidFill>
                <a:effectLst/>
                <a:latin typeface="Nunito"/>
              </a:rPr>
              <a:t> </a:t>
            </a:r>
            <a:endParaRPr lang="hr-HR" sz="2800" dirty="0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974" y="3501704"/>
            <a:ext cx="4803627" cy="320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837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481584" y="2431352"/>
            <a:ext cx="10515600" cy="4351338"/>
          </a:xfrm>
        </p:spPr>
        <p:txBody>
          <a:bodyPr/>
          <a:lstStyle/>
          <a:p>
            <a:r>
              <a:rPr lang="hr-HR" dirty="0" smtClean="0"/>
              <a:t>Većina stanovnika živi na </a:t>
            </a:r>
            <a:r>
              <a:rPr lang="hr-HR" b="1" dirty="0" smtClean="0"/>
              <a:t>selu</a:t>
            </a:r>
          </a:p>
          <a:p>
            <a:r>
              <a:rPr lang="hr-HR" dirty="0" smtClean="0"/>
              <a:t>Veliki priljev u gradove</a:t>
            </a:r>
          </a:p>
          <a:p>
            <a:r>
              <a:rPr lang="hr-HR" b="1" dirty="0"/>
              <a:t>najveće stope porasta gradskog </a:t>
            </a:r>
            <a:endParaRPr lang="hr-HR" b="1" dirty="0" smtClean="0"/>
          </a:p>
          <a:p>
            <a:pPr marL="0" indent="0">
              <a:buNone/>
            </a:pPr>
            <a:r>
              <a:rPr lang="hr-HR" b="1" dirty="0" smtClean="0"/>
              <a:t>stanovništva </a:t>
            </a:r>
            <a:r>
              <a:rPr lang="hr-HR" b="1" dirty="0"/>
              <a:t>u </a:t>
            </a:r>
            <a:r>
              <a:rPr lang="hr-HR" b="1" dirty="0" smtClean="0"/>
              <a:t>svijetu</a:t>
            </a:r>
          </a:p>
          <a:p>
            <a:r>
              <a:rPr lang="hr-HR" b="1" dirty="0" smtClean="0"/>
              <a:t>sirotinjske četvrti</a:t>
            </a:r>
            <a:r>
              <a:rPr lang="hr-HR" b="1" dirty="0"/>
              <a:t> </a:t>
            </a:r>
            <a:endParaRPr lang="hr-HR" b="1" dirty="0" smtClean="0"/>
          </a:p>
          <a:p>
            <a:pPr marL="0" indent="0">
              <a:buNone/>
            </a:pPr>
            <a:r>
              <a:rPr lang="hr-HR" dirty="0" smtClean="0"/>
              <a:t>(</a:t>
            </a:r>
            <a:r>
              <a:rPr lang="hr-HR" dirty="0" err="1"/>
              <a:t>squatter</a:t>
            </a:r>
            <a:r>
              <a:rPr lang="hr-HR" dirty="0"/>
              <a:t> naselja, </a:t>
            </a:r>
            <a:r>
              <a:rPr lang="hr-HR" dirty="0" err="1"/>
              <a:t>slumovi</a:t>
            </a:r>
            <a:r>
              <a:rPr lang="hr-HR" dirty="0"/>
              <a:t>, favele</a:t>
            </a:r>
            <a:r>
              <a:rPr lang="hr-HR" dirty="0" smtClean="0"/>
              <a:t>)</a:t>
            </a:r>
            <a:endParaRPr lang="hr-HR" dirty="0"/>
          </a:p>
        </p:txBody>
      </p:sp>
      <p:sp>
        <p:nvSpPr>
          <p:cNvPr id="4" name="Naslov 1"/>
          <p:cNvSpPr>
            <a:spLocks noGrp="1"/>
          </p:cNvSpPr>
          <p:nvPr>
            <p:ph type="title"/>
          </p:nvPr>
        </p:nvSpPr>
        <p:spPr>
          <a:xfrm>
            <a:off x="737616" y="831469"/>
            <a:ext cx="10515600" cy="1325563"/>
          </a:xfrm>
        </p:spPr>
        <p:txBody>
          <a:bodyPr/>
          <a:lstStyle/>
          <a:p>
            <a:r>
              <a:rPr lang="hr-HR" dirty="0"/>
              <a:t>Kontinent mladog i ruralnog stanovništva</a:t>
            </a:r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5416" y="1843564"/>
            <a:ext cx="5613569" cy="4210177"/>
          </a:xfrm>
          <a:prstGeom prst="rect">
            <a:avLst/>
          </a:prstGeom>
        </p:spPr>
      </p:pic>
      <p:sp>
        <p:nvSpPr>
          <p:cNvPr id="6" name="Pravokutnik 5"/>
          <p:cNvSpPr/>
          <p:nvPr/>
        </p:nvSpPr>
        <p:spPr>
          <a:xfrm>
            <a:off x="7328032" y="6143395"/>
            <a:ext cx="37026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Slamovi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su česta pojava u Africi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7" name="Slika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594" y="1800444"/>
            <a:ext cx="6403848" cy="3602165"/>
          </a:xfrm>
          <a:prstGeom prst="rect">
            <a:avLst/>
          </a:prstGeom>
        </p:spPr>
      </p:pic>
      <p:sp>
        <p:nvSpPr>
          <p:cNvPr id="8" name="Pravokutnik 7"/>
          <p:cNvSpPr/>
          <p:nvPr/>
        </p:nvSpPr>
        <p:spPr>
          <a:xfrm>
            <a:off x="6677584" y="2399269"/>
            <a:ext cx="313451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dirty="0" err="1" smtClean="0"/>
              <a:t>Slam</a:t>
            </a:r>
            <a:r>
              <a:rPr lang="hr-HR" dirty="0" smtClean="0"/>
              <a:t> </a:t>
            </a:r>
            <a:r>
              <a:rPr lang="hr-HR" dirty="0" err="1" smtClean="0"/>
              <a:t>Khayelitsha</a:t>
            </a:r>
            <a:r>
              <a:rPr lang="hr-HR" dirty="0" smtClean="0"/>
              <a:t> u Cape Townu</a:t>
            </a:r>
            <a:endParaRPr lang="hr-HR" dirty="0"/>
          </a:p>
        </p:txBody>
      </p:sp>
      <p:pic>
        <p:nvPicPr>
          <p:cNvPr id="9" name="Slika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02408" y="1742823"/>
            <a:ext cx="6620072" cy="4411657"/>
          </a:xfrm>
          <a:prstGeom prst="rect">
            <a:avLst/>
          </a:prstGeom>
        </p:spPr>
      </p:pic>
      <p:sp>
        <p:nvSpPr>
          <p:cNvPr id="10" name="Pravokutnik 9"/>
          <p:cNvSpPr/>
          <p:nvPr/>
        </p:nvSpPr>
        <p:spPr>
          <a:xfrm>
            <a:off x="8069246" y="1800444"/>
            <a:ext cx="27879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Slam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</a:t>
            </a:r>
            <a:r>
              <a:rPr lang="hr-HR" b="1" i="0" dirty="0" err="1" smtClean="0">
                <a:solidFill>
                  <a:srgbClr val="383838"/>
                </a:solidFill>
                <a:effectLst/>
                <a:latin typeface="Nunito"/>
              </a:rPr>
              <a:t>Kibere</a:t>
            </a:r>
            <a:r>
              <a:rPr lang="hr-HR" b="1" i="0" dirty="0" smtClean="0">
                <a:solidFill>
                  <a:srgbClr val="383838"/>
                </a:solidFill>
                <a:effectLst/>
                <a:latin typeface="Nunito"/>
              </a:rPr>
              <a:t> u Nairobiju</a:t>
            </a:r>
            <a:endParaRPr lang="hr-HR" b="1" i="0" dirty="0">
              <a:solidFill>
                <a:srgbClr val="383838"/>
              </a:solidFill>
              <a:effectLst/>
              <a:latin typeface="Nunito"/>
            </a:endParaRPr>
          </a:p>
        </p:txBody>
      </p:sp>
      <p:pic>
        <p:nvPicPr>
          <p:cNvPr id="11" name="Slika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7486" y="2342096"/>
            <a:ext cx="6568065" cy="4377000"/>
          </a:xfrm>
          <a:prstGeom prst="rect">
            <a:avLst/>
          </a:prstGeom>
        </p:spPr>
      </p:pic>
      <p:sp>
        <p:nvSpPr>
          <p:cNvPr id="12" name="Pravokutnik 11"/>
          <p:cNvSpPr/>
          <p:nvPr/>
        </p:nvSpPr>
        <p:spPr>
          <a:xfrm>
            <a:off x="8438501" y="2478003"/>
            <a:ext cx="306866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v-SE" dirty="0" smtClean="0"/>
              <a:t>Slam Manshiyat Nasser u Kairu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396047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8" grpId="0"/>
      <p:bldP spid="8" grpId="1"/>
      <p:bldP spid="10" grpId="0"/>
      <p:bldP spid="10" grpId="1"/>
      <p:bldP spid="12" grpId="0"/>
    </p:bld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1415</TotalTime>
  <Words>241</Words>
  <Application>Microsoft Office PowerPoint</Application>
  <PresentationFormat>Široki zaslon</PresentationFormat>
  <Paragraphs>90</Paragraphs>
  <Slides>15</Slides>
  <Notes>1</Notes>
  <HiddenSlides>0</HiddenSlides>
  <MMClips>0</MMClips>
  <ScaleCrop>false</ScaleCrop>
  <HeadingPairs>
    <vt:vector size="6" baseType="variant">
      <vt:variant>
        <vt:lpstr>Korišteni fontovi</vt:lpstr>
      </vt:variant>
      <vt:variant>
        <vt:i4>4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15</vt:i4>
      </vt:variant>
    </vt:vector>
  </HeadingPairs>
  <TitlesOfParts>
    <vt:vector size="20" baseType="lpstr">
      <vt:lpstr>Arial</vt:lpstr>
      <vt:lpstr>Calibri</vt:lpstr>
      <vt:lpstr>Calibri Light</vt:lpstr>
      <vt:lpstr>Nunito</vt:lpstr>
      <vt:lpstr>Tema sustava Office</vt:lpstr>
      <vt:lpstr>PowerPoint prezentacija</vt:lpstr>
      <vt:lpstr>Afrika kolijevka čovječanstva </vt:lpstr>
      <vt:lpstr>Obilježja naseljenosti </vt:lpstr>
      <vt:lpstr>PowerPoint prezentacija</vt:lpstr>
      <vt:lpstr>Kako se mijenjao broj stanovnika Afrike? </vt:lpstr>
      <vt:lpstr>Kako se mijenjao broj stanovnika Afrike? </vt:lpstr>
      <vt:lpstr>Prirodno kretanje stanovništva </vt:lpstr>
      <vt:lpstr>Kontinent mladog i ruralnog stanovništva</vt:lpstr>
      <vt:lpstr>Kontinent mladog i ruralnog stanovništva</vt:lpstr>
      <vt:lpstr>PowerPoint prezentacija</vt:lpstr>
      <vt:lpstr>Razlike među afričkim stanovništvom </vt:lpstr>
      <vt:lpstr>JEZICI</vt:lpstr>
      <vt:lpstr>Složenost religija i vjeroispovijesti </vt:lpstr>
      <vt:lpstr>PowerPoint prezentacija</vt:lpstr>
      <vt:lpstr>Sustav rasne podijeljenosti (segregacije) nazvan aparhejd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prezentacija</dc:title>
  <dc:creator>Korisnik</dc:creator>
  <cp:lastModifiedBy>Korisnik</cp:lastModifiedBy>
  <cp:revision>18</cp:revision>
  <dcterms:created xsi:type="dcterms:W3CDTF">2021-05-10T20:07:27Z</dcterms:created>
  <dcterms:modified xsi:type="dcterms:W3CDTF">2021-05-12T08:15:32Z</dcterms:modified>
</cp:coreProperties>
</file>